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notesMasterIdLst>
    <p:notesMasterId r:id="rId21"/>
  </p:notesMasterIdLst>
  <p:handoutMasterIdLst>
    <p:handoutMasterId r:id="rId22"/>
  </p:handoutMasterIdLst>
  <p:sldIdLst>
    <p:sldId id="309" r:id="rId4"/>
    <p:sldId id="268" r:id="rId5"/>
    <p:sldId id="293" r:id="rId6"/>
    <p:sldId id="2534" r:id="rId7"/>
    <p:sldId id="287" r:id="rId8"/>
    <p:sldId id="2523" r:id="rId9"/>
    <p:sldId id="311" r:id="rId10"/>
    <p:sldId id="2535" r:id="rId11"/>
    <p:sldId id="2536" r:id="rId12"/>
    <p:sldId id="289" r:id="rId13"/>
    <p:sldId id="2538" r:id="rId14"/>
    <p:sldId id="2537" r:id="rId15"/>
    <p:sldId id="2530" r:id="rId16"/>
    <p:sldId id="2539" r:id="rId17"/>
    <p:sldId id="2531" r:id="rId18"/>
    <p:sldId id="2541" r:id="rId19"/>
    <p:sldId id="2542" r:id="rId20"/>
  </p:sldIdLst>
  <p:sldSz cx="12192000" cy="6858000"/>
  <p:notesSz cx="7104063" cy="10234613"/>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99"/>
    <a:srgbClr val="FFFF99"/>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67571" autoAdjust="0"/>
  </p:normalViewPr>
  <p:slideViewPr>
    <p:cSldViewPr snapToGrid="0">
      <p:cViewPr varScale="1">
        <p:scale>
          <a:sx n="89" d="100"/>
          <a:sy n="89" d="100"/>
        </p:scale>
        <p:origin x="1193" y="51"/>
      </p:cViewPr>
      <p:guideLst>
        <p:guide orient="horz" pos="2424"/>
        <p:guide pos="3840"/>
      </p:guideLst>
    </p:cSldViewPr>
  </p:slideViewPr>
  <p:notesTextViewPr>
    <p:cViewPr>
      <p:scale>
        <a:sx n="1" d="1"/>
        <a:sy n="1" d="1"/>
      </p:scale>
      <p:origin x="0" y="0"/>
    </p:cViewPr>
  </p:notesTextViewPr>
  <p:notesViewPr>
    <p:cSldViewPr snapToGrid="0">
      <p:cViewPr varScale="1">
        <p:scale>
          <a:sx n="83" d="100"/>
          <a:sy n="83" d="100"/>
        </p:scale>
        <p:origin x="3078"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4404476530660771E-3"/>
          <c:y val="7.9914724067672045E-3"/>
          <c:w val="0.95115507581627312"/>
          <c:h val="0.9120938035255608"/>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1"/>
            <c:invertIfNegative val="0"/>
            <c:bubble3D val="0"/>
            <c:spPr>
              <a:solidFill>
                <a:schemeClr val="accent1"/>
              </a:solidFill>
              <a:ln>
                <a:noFill/>
              </a:ln>
              <a:effectLst/>
            </c:spPr>
            <c:extLst>
              <c:ext xmlns:c16="http://schemas.microsoft.com/office/drawing/2014/chart" uri="{C3380CC4-5D6E-409C-BE32-E72D297353CC}">
                <c16:uniqueId val="{00000001-1B0C-4F4B-8F0C-DE6C93A66AB0}"/>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3-1B0C-4F4B-8F0C-DE6C93A66AB0}"/>
              </c:ext>
            </c:extLst>
          </c:dPt>
          <c:cat>
            <c:strRef>
              <c:f>Sheet1!$A$2</c:f>
              <c:strCache>
                <c:ptCount val="1"/>
                <c:pt idx="0">
                  <c:v>Category 1</c:v>
                </c:pt>
              </c:strCache>
            </c:strRef>
          </c:cat>
          <c:val>
            <c:numRef>
              <c:f>Sheet1!$B$2</c:f>
              <c:numCache>
                <c:formatCode>General</c:formatCode>
                <c:ptCount val="1"/>
                <c:pt idx="0">
                  <c:v>19005</c:v>
                </c:pt>
              </c:numCache>
            </c:numRef>
          </c:val>
          <c:extLst>
            <c:ext xmlns:c16="http://schemas.microsoft.com/office/drawing/2014/chart" uri="{C3380CC4-5D6E-409C-BE32-E72D297353CC}">
              <c16:uniqueId val="{00000004-1B0C-4F4B-8F0C-DE6C93A66AB0}"/>
            </c:ext>
          </c:extLst>
        </c:ser>
        <c:ser>
          <c:idx val="1"/>
          <c:order val="1"/>
          <c:tx>
            <c:strRef>
              <c:f>Sheet1!$C$1</c:f>
              <c:strCache>
                <c:ptCount val="1"/>
                <c:pt idx="0">
                  <c:v>Series 2</c:v>
                </c:pt>
              </c:strCache>
            </c:strRef>
          </c:tx>
          <c:spPr>
            <a:solidFill>
              <a:schemeClr val="accent2"/>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6-1B0C-4F4B-8F0C-DE6C93A66AB0}"/>
              </c:ext>
            </c:extLst>
          </c:dPt>
          <c:dPt>
            <c:idx val="2"/>
            <c:invertIfNegative val="0"/>
            <c:bubble3D val="0"/>
            <c:spPr>
              <a:solidFill>
                <a:schemeClr val="accent2"/>
              </a:solidFill>
              <a:ln>
                <a:noFill/>
              </a:ln>
              <a:effectLst/>
            </c:spPr>
            <c:extLst>
              <c:ext xmlns:c16="http://schemas.microsoft.com/office/drawing/2014/chart" uri="{C3380CC4-5D6E-409C-BE32-E72D297353CC}">
                <c16:uniqueId val="{00000008-1B0C-4F4B-8F0C-DE6C93A66AB0}"/>
              </c:ext>
            </c:extLst>
          </c:dPt>
          <c:cat>
            <c:strRef>
              <c:f>Sheet1!$A$2</c:f>
              <c:strCache>
                <c:ptCount val="1"/>
                <c:pt idx="0">
                  <c:v>Category 1</c:v>
                </c:pt>
              </c:strCache>
            </c:strRef>
          </c:cat>
          <c:val>
            <c:numRef>
              <c:f>Sheet1!$C$2</c:f>
              <c:numCache>
                <c:formatCode>General</c:formatCode>
                <c:ptCount val="1"/>
                <c:pt idx="0">
                  <c:v>54360</c:v>
                </c:pt>
              </c:numCache>
            </c:numRef>
          </c:val>
          <c:extLst>
            <c:ext xmlns:c16="http://schemas.microsoft.com/office/drawing/2014/chart" uri="{C3380CC4-5D6E-409C-BE32-E72D297353CC}">
              <c16:uniqueId val="{00000009-1B0C-4F4B-8F0C-DE6C93A66AB0}"/>
            </c:ext>
          </c:extLst>
        </c:ser>
        <c:ser>
          <c:idx val="2"/>
          <c:order val="2"/>
          <c:tx>
            <c:strRef>
              <c:f>Sheet1!$D$1</c:f>
              <c:strCache>
                <c:ptCount val="1"/>
                <c:pt idx="0">
                  <c:v>Series 3</c:v>
                </c:pt>
              </c:strCache>
            </c:strRef>
          </c:tx>
          <c:spPr>
            <a:solidFill>
              <a:schemeClr val="accent3"/>
            </a:solidFill>
            <a:ln>
              <a:noFill/>
            </a:ln>
            <a:effectLst/>
          </c:spPr>
          <c:invertIfNegative val="0"/>
          <c:cat>
            <c:strRef>
              <c:f>Sheet1!$A$2</c:f>
              <c:strCache>
                <c:ptCount val="1"/>
                <c:pt idx="0">
                  <c:v>Category 1</c:v>
                </c:pt>
              </c:strCache>
            </c:strRef>
          </c:cat>
          <c:val>
            <c:numRef>
              <c:f>Sheet1!$D$2</c:f>
              <c:numCache>
                <c:formatCode>General</c:formatCode>
                <c:ptCount val="1"/>
                <c:pt idx="0">
                  <c:v>4307</c:v>
                </c:pt>
              </c:numCache>
            </c:numRef>
          </c:val>
          <c:extLst>
            <c:ext xmlns:c16="http://schemas.microsoft.com/office/drawing/2014/chart" uri="{C3380CC4-5D6E-409C-BE32-E72D297353CC}">
              <c16:uniqueId val="{0000000A-1B0C-4F4B-8F0C-DE6C93A66AB0}"/>
            </c:ext>
          </c:extLst>
        </c:ser>
        <c:dLbls>
          <c:showLegendKey val="0"/>
          <c:showVal val="0"/>
          <c:showCatName val="0"/>
          <c:showSerName val="0"/>
          <c:showPercent val="0"/>
          <c:showBubbleSize val="0"/>
        </c:dLbls>
        <c:gapWidth val="122"/>
        <c:overlap val="-100"/>
        <c:axId val="1373019431"/>
        <c:axId val="1373020087"/>
      </c:barChart>
      <c:catAx>
        <c:axId val="1373019431"/>
        <c:scaling>
          <c:orientation val="minMax"/>
        </c:scaling>
        <c:delete val="1"/>
        <c:axPos val="b"/>
        <c:numFmt formatCode="General" sourceLinked="1"/>
        <c:majorTickMark val="none"/>
        <c:minorTickMark val="none"/>
        <c:tickLblPos val="nextTo"/>
        <c:crossAx val="1373020087"/>
        <c:crosses val="autoZero"/>
        <c:auto val="1"/>
        <c:lblAlgn val="ctr"/>
        <c:lblOffset val="100"/>
        <c:noMultiLvlLbl val="0"/>
      </c:catAx>
      <c:valAx>
        <c:axId val="1373020087"/>
        <c:scaling>
          <c:orientation val="minMax"/>
        </c:scaling>
        <c:delete val="1"/>
        <c:axPos val="l"/>
        <c:numFmt formatCode="General" sourceLinked="1"/>
        <c:majorTickMark val="none"/>
        <c:minorTickMark val="none"/>
        <c:tickLblPos val="nextTo"/>
        <c:crossAx val="137301943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D77BD0B-6671-4918-806E-AF0774B524C9}"/>
              </a:ext>
            </a:extLst>
          </p:cNvPr>
          <p:cNvSpPr>
            <a:spLocks noGrp="1"/>
          </p:cNvSpPr>
          <p:nvPr>
            <p:ph type="hdr" sz="quarter"/>
          </p:nvPr>
        </p:nvSpPr>
        <p:spPr>
          <a:xfrm>
            <a:off x="1" y="1"/>
            <a:ext cx="3078427" cy="513508"/>
          </a:xfrm>
          <a:prstGeom prst="rect">
            <a:avLst/>
          </a:prstGeom>
        </p:spPr>
        <p:txBody>
          <a:bodyPr vert="horz" lIns="99075" tIns="49538" rIns="99075" bIns="49538" rtlCol="0"/>
          <a:lstStyle>
            <a:lvl1pPr algn="l">
              <a:defRPr sz="1300"/>
            </a:lvl1pPr>
          </a:lstStyle>
          <a:p>
            <a:endParaRPr lang="ko-KR" altLang="en-US"/>
          </a:p>
        </p:txBody>
      </p:sp>
      <p:sp>
        <p:nvSpPr>
          <p:cNvPr id="3" name="Date Placeholder 2">
            <a:extLst>
              <a:ext uri="{FF2B5EF4-FFF2-40B4-BE49-F238E27FC236}">
                <a16:creationId xmlns:a16="http://schemas.microsoft.com/office/drawing/2014/main" id="{5FBF1A4F-3D55-422C-B8A0-C2EEC91719CA}"/>
              </a:ext>
            </a:extLst>
          </p:cNvPr>
          <p:cNvSpPr>
            <a:spLocks noGrp="1"/>
          </p:cNvSpPr>
          <p:nvPr>
            <p:ph type="dt" sz="quarter" idx="1"/>
          </p:nvPr>
        </p:nvSpPr>
        <p:spPr>
          <a:xfrm>
            <a:off x="4023993" y="1"/>
            <a:ext cx="3078427" cy="513508"/>
          </a:xfrm>
          <a:prstGeom prst="rect">
            <a:avLst/>
          </a:prstGeom>
        </p:spPr>
        <p:txBody>
          <a:bodyPr vert="horz" lIns="99075" tIns="49538" rIns="99075" bIns="49538" rtlCol="0"/>
          <a:lstStyle>
            <a:lvl1pPr algn="r">
              <a:defRPr sz="1300"/>
            </a:lvl1pPr>
          </a:lstStyle>
          <a:p>
            <a:fld id="{0C40EC3D-81A6-4902-813A-4CE4ADA4DAC6}" type="datetimeFigureOut">
              <a:rPr lang="ko-KR" altLang="en-US" smtClean="0"/>
              <a:t>2019-12-11</a:t>
            </a:fld>
            <a:endParaRPr lang="ko-KR" altLang="en-US"/>
          </a:p>
        </p:txBody>
      </p:sp>
      <p:sp>
        <p:nvSpPr>
          <p:cNvPr id="4" name="Footer Placeholder 3">
            <a:extLst>
              <a:ext uri="{FF2B5EF4-FFF2-40B4-BE49-F238E27FC236}">
                <a16:creationId xmlns:a16="http://schemas.microsoft.com/office/drawing/2014/main" id="{C81FC158-C225-492E-802F-7EBCFB668882}"/>
              </a:ext>
            </a:extLst>
          </p:cNvPr>
          <p:cNvSpPr>
            <a:spLocks noGrp="1"/>
          </p:cNvSpPr>
          <p:nvPr>
            <p:ph type="ftr" sz="quarter" idx="2"/>
          </p:nvPr>
        </p:nvSpPr>
        <p:spPr>
          <a:xfrm>
            <a:off x="1" y="9721108"/>
            <a:ext cx="3078427" cy="513507"/>
          </a:xfrm>
          <a:prstGeom prst="rect">
            <a:avLst/>
          </a:prstGeom>
        </p:spPr>
        <p:txBody>
          <a:bodyPr vert="horz" lIns="99075" tIns="49538" rIns="99075" bIns="49538" rtlCol="0" anchor="b"/>
          <a:lstStyle>
            <a:lvl1pPr algn="l">
              <a:defRPr sz="1300"/>
            </a:lvl1pPr>
          </a:lstStyle>
          <a:p>
            <a:endParaRPr lang="ko-KR" altLang="en-US"/>
          </a:p>
        </p:txBody>
      </p:sp>
      <p:sp>
        <p:nvSpPr>
          <p:cNvPr id="5" name="Slide Number Placeholder 4">
            <a:extLst>
              <a:ext uri="{FF2B5EF4-FFF2-40B4-BE49-F238E27FC236}">
                <a16:creationId xmlns:a16="http://schemas.microsoft.com/office/drawing/2014/main" id="{B2CDE1C6-A288-45E1-BE0A-B9F0DF7DDA87}"/>
              </a:ext>
            </a:extLst>
          </p:cNvPr>
          <p:cNvSpPr>
            <a:spLocks noGrp="1"/>
          </p:cNvSpPr>
          <p:nvPr>
            <p:ph type="sldNum" sz="quarter" idx="3"/>
          </p:nvPr>
        </p:nvSpPr>
        <p:spPr>
          <a:xfrm>
            <a:off x="4023993" y="9721108"/>
            <a:ext cx="3078427" cy="513507"/>
          </a:xfrm>
          <a:prstGeom prst="rect">
            <a:avLst/>
          </a:prstGeom>
        </p:spPr>
        <p:txBody>
          <a:bodyPr vert="horz" lIns="99075" tIns="49538" rIns="99075" bIns="49538" rtlCol="0" anchor="b"/>
          <a:lstStyle>
            <a:lvl1pPr algn="r">
              <a:defRPr sz="1300"/>
            </a:lvl1pPr>
          </a:lstStyle>
          <a:p>
            <a:fld id="{4D5B810D-ABC1-4B66-A2CB-528B918A948C}" type="slidenum">
              <a:rPr lang="ko-KR" altLang="en-US" smtClean="0"/>
              <a:t>‹#›</a:t>
            </a:fld>
            <a:endParaRPr lang="ko-KR" altLang="en-US"/>
          </a:p>
        </p:txBody>
      </p:sp>
    </p:spTree>
    <p:extLst>
      <p:ext uri="{BB962C8B-B14F-4D97-AF65-F5344CB8AC3E}">
        <p14:creationId xmlns:p14="http://schemas.microsoft.com/office/powerpoint/2010/main" val="25918928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jpg>
</file>

<file path=ppt/media/image5.jp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1" y="1"/>
            <a:ext cx="3078427" cy="513508"/>
          </a:xfrm>
          <a:prstGeom prst="rect">
            <a:avLst/>
          </a:prstGeom>
        </p:spPr>
        <p:txBody>
          <a:bodyPr vert="horz" lIns="99075" tIns="49538" rIns="99075" bIns="49538" rtlCol="0"/>
          <a:lstStyle>
            <a:lvl1pPr algn="l">
              <a:defRPr sz="1300"/>
            </a:lvl1pPr>
          </a:lstStyle>
          <a:p>
            <a:endParaRPr lang="ru-RU"/>
          </a:p>
        </p:txBody>
      </p:sp>
      <p:sp>
        <p:nvSpPr>
          <p:cNvPr id="3" name="Дата 2"/>
          <p:cNvSpPr>
            <a:spLocks noGrp="1"/>
          </p:cNvSpPr>
          <p:nvPr>
            <p:ph type="dt" idx="1"/>
          </p:nvPr>
        </p:nvSpPr>
        <p:spPr>
          <a:xfrm>
            <a:off x="4023993" y="1"/>
            <a:ext cx="3078427" cy="513508"/>
          </a:xfrm>
          <a:prstGeom prst="rect">
            <a:avLst/>
          </a:prstGeom>
        </p:spPr>
        <p:txBody>
          <a:bodyPr vert="horz" lIns="99075" tIns="49538" rIns="99075" bIns="49538" rtlCol="0"/>
          <a:lstStyle>
            <a:lvl1pPr algn="r">
              <a:defRPr sz="1300"/>
            </a:lvl1pPr>
          </a:lstStyle>
          <a:p>
            <a:fld id="{B1B7D8C8-6DE8-4AA8-8313-BB795384FF35}" type="datetimeFigureOut">
              <a:rPr lang="ru-RU" smtClean="0"/>
              <a:t>11.12.2019</a:t>
            </a:fld>
            <a:endParaRPr lang="ru-RU"/>
          </a:p>
        </p:txBody>
      </p:sp>
      <p:sp>
        <p:nvSpPr>
          <p:cNvPr id="4" name="Образ слайда 3"/>
          <p:cNvSpPr>
            <a:spLocks noGrp="1" noRot="1" noChangeAspect="1"/>
          </p:cNvSpPr>
          <p:nvPr>
            <p:ph type="sldImg" idx="2"/>
          </p:nvPr>
        </p:nvSpPr>
        <p:spPr>
          <a:xfrm>
            <a:off x="481013" y="1277938"/>
            <a:ext cx="6143625" cy="3455987"/>
          </a:xfrm>
          <a:prstGeom prst="rect">
            <a:avLst/>
          </a:prstGeom>
          <a:noFill/>
          <a:ln w="12700">
            <a:solidFill>
              <a:prstClr val="black"/>
            </a:solidFill>
          </a:ln>
        </p:spPr>
        <p:txBody>
          <a:bodyPr vert="horz" lIns="99075" tIns="49538" rIns="99075" bIns="49538" rtlCol="0" anchor="ctr"/>
          <a:lstStyle/>
          <a:p>
            <a:endParaRPr lang="ru-RU"/>
          </a:p>
        </p:txBody>
      </p:sp>
      <p:sp>
        <p:nvSpPr>
          <p:cNvPr id="5" name="Заметки 4"/>
          <p:cNvSpPr>
            <a:spLocks noGrp="1"/>
          </p:cNvSpPr>
          <p:nvPr>
            <p:ph type="body" sz="quarter" idx="3"/>
          </p:nvPr>
        </p:nvSpPr>
        <p:spPr>
          <a:xfrm>
            <a:off x="710407" y="4925408"/>
            <a:ext cx="5683250" cy="4029879"/>
          </a:xfrm>
          <a:prstGeom prst="rect">
            <a:avLst/>
          </a:prstGeom>
        </p:spPr>
        <p:txBody>
          <a:bodyPr vert="horz" lIns="99075" tIns="49538" rIns="99075" bIns="49538"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1" y="9721108"/>
            <a:ext cx="3078427" cy="513507"/>
          </a:xfrm>
          <a:prstGeom prst="rect">
            <a:avLst/>
          </a:prstGeom>
        </p:spPr>
        <p:txBody>
          <a:bodyPr vert="horz" lIns="99075" tIns="49538" rIns="99075" bIns="49538" rtlCol="0" anchor="b"/>
          <a:lstStyle>
            <a:lvl1pPr algn="l">
              <a:defRPr sz="1300"/>
            </a:lvl1pPr>
          </a:lstStyle>
          <a:p>
            <a:endParaRPr lang="ru-RU"/>
          </a:p>
        </p:txBody>
      </p:sp>
      <p:sp>
        <p:nvSpPr>
          <p:cNvPr id="7" name="Номер слайда 6"/>
          <p:cNvSpPr>
            <a:spLocks noGrp="1"/>
          </p:cNvSpPr>
          <p:nvPr>
            <p:ph type="sldNum" sz="quarter" idx="5"/>
          </p:nvPr>
        </p:nvSpPr>
        <p:spPr>
          <a:xfrm>
            <a:off x="4023993" y="9721108"/>
            <a:ext cx="3078427" cy="513507"/>
          </a:xfrm>
          <a:prstGeom prst="rect">
            <a:avLst/>
          </a:prstGeom>
        </p:spPr>
        <p:txBody>
          <a:bodyPr vert="horz" lIns="99075" tIns="49538" rIns="99075" bIns="49538" rtlCol="0" anchor="b"/>
          <a:lstStyle>
            <a:lvl1pPr algn="r">
              <a:defRPr sz="1300"/>
            </a:lvl1pPr>
          </a:lstStyle>
          <a:p>
            <a:fld id="{38D96BF4-A9CE-42AD-80A6-9FF4F0046E2B}" type="slidenum">
              <a:rPr lang="ru-RU" smtClean="0"/>
              <a:t>‹#›</a:t>
            </a:fld>
            <a:endParaRPr lang="ru-RU"/>
          </a:p>
        </p:txBody>
      </p:sp>
    </p:spTree>
    <p:extLst>
      <p:ext uri="{BB962C8B-B14F-4D97-AF65-F5344CB8AC3E}">
        <p14:creationId xmlns:p14="http://schemas.microsoft.com/office/powerpoint/2010/main" val="2060536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2000" dirty="0"/>
              <a:t>Hi!. Let me present you an Executive Summary of </a:t>
            </a:r>
            <a:r>
              <a:rPr lang="en-US" sz="2000" dirty="0" err="1"/>
              <a:t>Classificator</a:t>
            </a:r>
            <a:r>
              <a:rPr lang="en-US" sz="2000" dirty="0"/>
              <a:t> for EU restaurants Price Ranges</a:t>
            </a:r>
            <a:endParaRPr lang="ru-RU" sz="2000" dirty="0"/>
          </a:p>
        </p:txBody>
      </p:sp>
      <p:sp>
        <p:nvSpPr>
          <p:cNvPr id="4" name="Номер слайда 3"/>
          <p:cNvSpPr>
            <a:spLocks noGrp="1"/>
          </p:cNvSpPr>
          <p:nvPr>
            <p:ph type="sldNum" sz="quarter" idx="5"/>
          </p:nvPr>
        </p:nvSpPr>
        <p:spPr/>
        <p:txBody>
          <a:bodyPr/>
          <a:lstStyle/>
          <a:p>
            <a:fld id="{38D96BF4-A9CE-42AD-80A6-9FF4F0046E2B}" type="slidenum">
              <a:rPr lang="ru-RU" smtClean="0"/>
              <a:t>1</a:t>
            </a:fld>
            <a:endParaRPr lang="ru-RU"/>
          </a:p>
        </p:txBody>
      </p:sp>
    </p:spTree>
    <p:extLst>
      <p:ext uri="{BB962C8B-B14F-4D97-AF65-F5344CB8AC3E}">
        <p14:creationId xmlns:p14="http://schemas.microsoft.com/office/powerpoint/2010/main" val="40187347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In this slide you can observe some monte-</a:t>
            </a:r>
            <a:r>
              <a:rPr lang="en-US" dirty="0" err="1"/>
              <a:t>carlo</a:t>
            </a:r>
            <a:r>
              <a:rPr lang="en-US" dirty="0"/>
              <a:t> simulation on the chosen XG-Boost model with average 75% accuracy score.</a:t>
            </a:r>
            <a:endParaRPr lang="ru-RU" dirty="0"/>
          </a:p>
        </p:txBody>
      </p:sp>
      <p:sp>
        <p:nvSpPr>
          <p:cNvPr id="4" name="Номер слайда 3"/>
          <p:cNvSpPr>
            <a:spLocks noGrp="1"/>
          </p:cNvSpPr>
          <p:nvPr>
            <p:ph type="sldNum" sz="quarter" idx="5"/>
          </p:nvPr>
        </p:nvSpPr>
        <p:spPr/>
        <p:txBody>
          <a:bodyPr/>
          <a:lstStyle/>
          <a:p>
            <a:fld id="{38D96BF4-A9CE-42AD-80A6-9FF4F0046E2B}" type="slidenum">
              <a:rPr lang="ru-RU" smtClean="0"/>
              <a:t>10</a:t>
            </a:fld>
            <a:endParaRPr lang="ru-RU"/>
          </a:p>
        </p:txBody>
      </p:sp>
    </p:spTree>
    <p:extLst>
      <p:ext uri="{BB962C8B-B14F-4D97-AF65-F5344CB8AC3E}">
        <p14:creationId xmlns:p14="http://schemas.microsoft.com/office/powerpoint/2010/main" val="42526179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800" dirty="0"/>
              <a:t>Current maximum prediction accuracy is 75%. The model provides the ability to make market segmentation in restaurant business located in EU cities. Based on such segmentation it is possible to create investment models for financial evaluation. </a:t>
            </a:r>
            <a:endParaRPr lang="ru-RU" sz="1800" dirty="0"/>
          </a:p>
        </p:txBody>
      </p:sp>
      <p:sp>
        <p:nvSpPr>
          <p:cNvPr id="4" name="Номер слайда 3"/>
          <p:cNvSpPr>
            <a:spLocks noGrp="1"/>
          </p:cNvSpPr>
          <p:nvPr>
            <p:ph type="sldNum" sz="quarter" idx="5"/>
          </p:nvPr>
        </p:nvSpPr>
        <p:spPr/>
        <p:txBody>
          <a:bodyPr/>
          <a:lstStyle/>
          <a:p>
            <a:fld id="{38D96BF4-A9CE-42AD-80A6-9FF4F0046E2B}" type="slidenum">
              <a:rPr lang="ru-RU" smtClean="0"/>
              <a:t>11</a:t>
            </a:fld>
            <a:endParaRPr lang="ru-RU"/>
          </a:p>
        </p:txBody>
      </p:sp>
    </p:spTree>
    <p:extLst>
      <p:ext uri="{BB962C8B-B14F-4D97-AF65-F5344CB8AC3E}">
        <p14:creationId xmlns:p14="http://schemas.microsoft.com/office/powerpoint/2010/main" val="5667255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500" dirty="0"/>
              <a:t>Of course, the reached accuracy is not  very robust, so there are some space to improve the model. First of all, I’ve cut 38% of the dataset because of missing values. Expanding those samples could improve the model power. Also, there is dropped column – REVIEWS, which contains text reviews for restaurants. Such type of variable couldn’t be used in standard ML-models and need to be preprocessed by NLP-methods. And finally, building more complex model from Deep Learning Algorithm also could improve results.</a:t>
            </a:r>
            <a:endParaRPr lang="ru-RU" sz="1500" dirty="0"/>
          </a:p>
        </p:txBody>
      </p:sp>
      <p:sp>
        <p:nvSpPr>
          <p:cNvPr id="4" name="Номер слайда 3"/>
          <p:cNvSpPr>
            <a:spLocks noGrp="1"/>
          </p:cNvSpPr>
          <p:nvPr>
            <p:ph type="sldNum" sz="quarter" idx="5"/>
          </p:nvPr>
        </p:nvSpPr>
        <p:spPr/>
        <p:txBody>
          <a:bodyPr/>
          <a:lstStyle/>
          <a:p>
            <a:fld id="{38D96BF4-A9CE-42AD-80A6-9FF4F0046E2B}" type="slidenum">
              <a:rPr lang="ru-RU" smtClean="0"/>
              <a:t>12</a:t>
            </a:fld>
            <a:endParaRPr lang="ru-RU"/>
          </a:p>
        </p:txBody>
      </p:sp>
    </p:spTree>
    <p:extLst>
      <p:ext uri="{BB962C8B-B14F-4D97-AF65-F5344CB8AC3E}">
        <p14:creationId xmlns:p14="http://schemas.microsoft.com/office/powerpoint/2010/main" val="6696489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sz="1800" dirty="0"/>
          </a:p>
        </p:txBody>
      </p:sp>
      <p:sp>
        <p:nvSpPr>
          <p:cNvPr id="4" name="Номер слайда 3"/>
          <p:cNvSpPr>
            <a:spLocks noGrp="1"/>
          </p:cNvSpPr>
          <p:nvPr>
            <p:ph type="sldNum" sz="quarter" idx="5"/>
          </p:nvPr>
        </p:nvSpPr>
        <p:spPr/>
        <p:txBody>
          <a:bodyPr/>
          <a:lstStyle/>
          <a:p>
            <a:fld id="{38D96BF4-A9CE-42AD-80A6-9FF4F0046E2B}" type="slidenum">
              <a:rPr lang="ru-RU" smtClean="0"/>
              <a:t>13</a:t>
            </a:fld>
            <a:endParaRPr lang="ru-RU"/>
          </a:p>
        </p:txBody>
      </p:sp>
    </p:spTree>
    <p:extLst>
      <p:ext uri="{BB962C8B-B14F-4D97-AF65-F5344CB8AC3E}">
        <p14:creationId xmlns:p14="http://schemas.microsoft.com/office/powerpoint/2010/main" val="14015790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sz="1800" dirty="0"/>
          </a:p>
        </p:txBody>
      </p:sp>
      <p:sp>
        <p:nvSpPr>
          <p:cNvPr id="4" name="Номер слайда 3"/>
          <p:cNvSpPr>
            <a:spLocks noGrp="1"/>
          </p:cNvSpPr>
          <p:nvPr>
            <p:ph type="sldNum" sz="quarter" idx="5"/>
          </p:nvPr>
        </p:nvSpPr>
        <p:spPr/>
        <p:txBody>
          <a:bodyPr/>
          <a:lstStyle/>
          <a:p>
            <a:fld id="{38D96BF4-A9CE-42AD-80A6-9FF4F0046E2B}" type="slidenum">
              <a:rPr lang="ru-RU" smtClean="0"/>
              <a:t>14</a:t>
            </a:fld>
            <a:endParaRPr lang="ru-RU"/>
          </a:p>
        </p:txBody>
      </p:sp>
    </p:spTree>
    <p:extLst>
      <p:ext uri="{BB962C8B-B14F-4D97-AF65-F5344CB8AC3E}">
        <p14:creationId xmlns:p14="http://schemas.microsoft.com/office/powerpoint/2010/main" val="4077752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sz="1800" dirty="0"/>
          </a:p>
        </p:txBody>
      </p:sp>
      <p:sp>
        <p:nvSpPr>
          <p:cNvPr id="4" name="Номер слайда 3"/>
          <p:cNvSpPr>
            <a:spLocks noGrp="1"/>
          </p:cNvSpPr>
          <p:nvPr>
            <p:ph type="sldNum" sz="quarter" idx="5"/>
          </p:nvPr>
        </p:nvSpPr>
        <p:spPr/>
        <p:txBody>
          <a:bodyPr/>
          <a:lstStyle/>
          <a:p>
            <a:fld id="{38D96BF4-A9CE-42AD-80A6-9FF4F0046E2B}" type="slidenum">
              <a:rPr lang="ru-RU" smtClean="0"/>
              <a:t>15</a:t>
            </a:fld>
            <a:endParaRPr lang="ru-RU"/>
          </a:p>
        </p:txBody>
      </p:sp>
    </p:spTree>
    <p:extLst>
      <p:ext uri="{BB962C8B-B14F-4D97-AF65-F5344CB8AC3E}">
        <p14:creationId xmlns:p14="http://schemas.microsoft.com/office/powerpoint/2010/main" val="20896605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38D96BF4-A9CE-42AD-80A6-9FF4F0046E2B}" type="slidenum">
              <a:rPr lang="ru-RU" smtClean="0"/>
              <a:t>16</a:t>
            </a:fld>
            <a:endParaRPr lang="ru-RU"/>
          </a:p>
        </p:txBody>
      </p:sp>
    </p:spTree>
    <p:extLst>
      <p:ext uri="{BB962C8B-B14F-4D97-AF65-F5344CB8AC3E}">
        <p14:creationId xmlns:p14="http://schemas.microsoft.com/office/powerpoint/2010/main" val="40186725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38D96BF4-A9CE-42AD-80A6-9FF4F0046E2B}" type="slidenum">
              <a:rPr lang="ru-RU" smtClean="0"/>
              <a:t>17</a:t>
            </a:fld>
            <a:endParaRPr lang="ru-RU"/>
          </a:p>
        </p:txBody>
      </p:sp>
    </p:spTree>
    <p:extLst>
      <p:ext uri="{BB962C8B-B14F-4D97-AF65-F5344CB8AC3E}">
        <p14:creationId xmlns:p14="http://schemas.microsoft.com/office/powerpoint/2010/main" val="1466999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800" dirty="0"/>
              <a:t>I’ve used dataset provided by Kaggle. It contains over 125k sample with 10 columns inside. I’ve selected the following variables for analysis and usage: Price Range (categorical variable with 3 different values), Ranking, Rating with 11 unique values, Number of Reviews, City and Cuisine style. The cuisine style is provided by list of different style inside, so I’ve made some parsing job for it. In overall, 125 types of cuisine styles were given in the dataset. After some steps in Data Cleaning, I’ve got the dataset with 78K-samples and 159 features, which mainly consists of cities and cuisine styles.</a:t>
            </a:r>
            <a:endParaRPr lang="ru-RU" sz="1800" dirty="0"/>
          </a:p>
        </p:txBody>
      </p:sp>
      <p:sp>
        <p:nvSpPr>
          <p:cNvPr id="4" name="Номер слайда 3"/>
          <p:cNvSpPr>
            <a:spLocks noGrp="1"/>
          </p:cNvSpPr>
          <p:nvPr>
            <p:ph type="sldNum" sz="quarter" idx="5"/>
          </p:nvPr>
        </p:nvSpPr>
        <p:spPr/>
        <p:txBody>
          <a:bodyPr/>
          <a:lstStyle/>
          <a:p>
            <a:fld id="{38D96BF4-A9CE-42AD-80A6-9FF4F0046E2B}" type="slidenum">
              <a:rPr lang="ru-RU" smtClean="0"/>
              <a:t>2</a:t>
            </a:fld>
            <a:endParaRPr lang="ru-RU"/>
          </a:p>
        </p:txBody>
      </p:sp>
    </p:spTree>
    <p:extLst>
      <p:ext uri="{BB962C8B-B14F-4D97-AF65-F5344CB8AC3E}">
        <p14:creationId xmlns:p14="http://schemas.microsoft.com/office/powerpoint/2010/main" val="1946766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800" dirty="0"/>
              <a:t>I’ve chosen Price Range as a target class for the project. Understanding influence of different factors like city or cuisine style on price range gives some useful information for business goals. Important thing is, that all data were taken from real practice, which means that all of given restaurants are working and reflect to market expectations. So, the questions like “what kind of prices should if someone open a restaurant with Asian Cuisine in Amsterdam?”, could be applied on classification results. Important aspect for the further steps are correct choice of features, how to validate forecast results, choose appropriate and robust algorithm and how result of forecasts could be applied for business goals.</a:t>
            </a:r>
            <a:endParaRPr lang="ru-RU" sz="1800" dirty="0"/>
          </a:p>
        </p:txBody>
      </p:sp>
      <p:sp>
        <p:nvSpPr>
          <p:cNvPr id="4" name="Номер слайда 3"/>
          <p:cNvSpPr>
            <a:spLocks noGrp="1"/>
          </p:cNvSpPr>
          <p:nvPr>
            <p:ph type="sldNum" sz="quarter" idx="5"/>
          </p:nvPr>
        </p:nvSpPr>
        <p:spPr/>
        <p:txBody>
          <a:bodyPr/>
          <a:lstStyle/>
          <a:p>
            <a:fld id="{38D96BF4-A9CE-42AD-80A6-9FF4F0046E2B}" type="slidenum">
              <a:rPr lang="ru-RU" smtClean="0"/>
              <a:t>3</a:t>
            </a:fld>
            <a:endParaRPr lang="ru-RU"/>
          </a:p>
        </p:txBody>
      </p:sp>
    </p:spTree>
    <p:extLst>
      <p:ext uri="{BB962C8B-B14F-4D97-AF65-F5344CB8AC3E}">
        <p14:creationId xmlns:p14="http://schemas.microsoft.com/office/powerpoint/2010/main" val="2776915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800" dirty="0"/>
              <a:t>As you can see from the plot above, target has 3 classes (cheap, medium and expensive), which are not balanced well. Here, the major class has ~ 70% of total weight. Technically it brings some information, that any forecast accuracy below this level is </a:t>
            </a:r>
            <a:r>
              <a:rPr lang="en-US" sz="1800" dirty="0" err="1"/>
              <a:t>unappropriate</a:t>
            </a:r>
            <a:r>
              <a:rPr lang="en-US" sz="1800" dirty="0"/>
              <a:t>.</a:t>
            </a:r>
            <a:endParaRPr lang="ru-RU" sz="1800" dirty="0"/>
          </a:p>
        </p:txBody>
      </p:sp>
      <p:sp>
        <p:nvSpPr>
          <p:cNvPr id="4" name="Номер слайда 3"/>
          <p:cNvSpPr>
            <a:spLocks noGrp="1"/>
          </p:cNvSpPr>
          <p:nvPr>
            <p:ph type="sldNum" sz="quarter" idx="5"/>
          </p:nvPr>
        </p:nvSpPr>
        <p:spPr/>
        <p:txBody>
          <a:bodyPr/>
          <a:lstStyle/>
          <a:p>
            <a:fld id="{38D96BF4-A9CE-42AD-80A6-9FF4F0046E2B}" type="slidenum">
              <a:rPr lang="ru-RU" smtClean="0"/>
              <a:t>4</a:t>
            </a:fld>
            <a:endParaRPr lang="ru-RU"/>
          </a:p>
        </p:txBody>
      </p:sp>
    </p:spTree>
    <p:extLst>
      <p:ext uri="{BB962C8B-B14F-4D97-AF65-F5344CB8AC3E}">
        <p14:creationId xmlns:p14="http://schemas.microsoft.com/office/powerpoint/2010/main" val="617359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Here, you can see some interesting TOP-3 </a:t>
            </a:r>
            <a:r>
              <a:rPr lang="en-US" dirty="0" err="1"/>
              <a:t>typestatistics</a:t>
            </a:r>
            <a:r>
              <a:rPr lang="en-US" dirty="0"/>
              <a:t> from the dataset. For example, highest numbers of luxury restaurants are in London, Paris and Barcelona. The most popular cuisine styles for low-priced restaurants are </a:t>
            </a:r>
            <a:r>
              <a:rPr lang="en-US" dirty="0" err="1"/>
              <a:t>Vegeterian</a:t>
            </a:r>
            <a:r>
              <a:rPr lang="en-US" dirty="0"/>
              <a:t> Friendly, European and Italian. And most underrated restaurants are in medium-price segment. This table demonstrate, that some differences between 3 classes could take place, but without ML-models it is hard to reveal it by simple </a:t>
            </a:r>
            <a:r>
              <a:rPr lang="en-US" dirty="0" err="1"/>
              <a:t>groupby</a:t>
            </a:r>
            <a:r>
              <a:rPr lang="en-US" dirty="0"/>
              <a:t> statistics</a:t>
            </a:r>
            <a:endParaRPr lang="ru-RU" dirty="0"/>
          </a:p>
        </p:txBody>
      </p:sp>
      <p:sp>
        <p:nvSpPr>
          <p:cNvPr id="4" name="Номер слайда 3"/>
          <p:cNvSpPr>
            <a:spLocks noGrp="1"/>
          </p:cNvSpPr>
          <p:nvPr>
            <p:ph type="sldNum" sz="quarter" idx="5"/>
          </p:nvPr>
        </p:nvSpPr>
        <p:spPr/>
        <p:txBody>
          <a:bodyPr/>
          <a:lstStyle/>
          <a:p>
            <a:fld id="{38D96BF4-A9CE-42AD-80A6-9FF4F0046E2B}" type="slidenum">
              <a:rPr lang="ru-RU" smtClean="0"/>
              <a:t>5</a:t>
            </a:fld>
            <a:endParaRPr lang="ru-RU"/>
          </a:p>
        </p:txBody>
      </p:sp>
    </p:spTree>
    <p:extLst>
      <p:ext uri="{BB962C8B-B14F-4D97-AF65-F5344CB8AC3E}">
        <p14:creationId xmlns:p14="http://schemas.microsoft.com/office/powerpoint/2010/main" val="1045007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800" dirty="0"/>
              <a:t>In this slide, I’ve put a EU map with city markers. So you can observe, that the dataset cover almost all Europe except former SU countries and some Eastern European countries</a:t>
            </a:r>
            <a:endParaRPr lang="ru-RU" sz="1800" dirty="0"/>
          </a:p>
        </p:txBody>
      </p:sp>
      <p:sp>
        <p:nvSpPr>
          <p:cNvPr id="4" name="Номер слайда 3"/>
          <p:cNvSpPr>
            <a:spLocks noGrp="1"/>
          </p:cNvSpPr>
          <p:nvPr>
            <p:ph type="sldNum" sz="quarter" idx="5"/>
          </p:nvPr>
        </p:nvSpPr>
        <p:spPr/>
        <p:txBody>
          <a:bodyPr/>
          <a:lstStyle/>
          <a:p>
            <a:fld id="{38D96BF4-A9CE-42AD-80A6-9FF4F0046E2B}" type="slidenum">
              <a:rPr lang="ru-RU" smtClean="0"/>
              <a:t>6</a:t>
            </a:fld>
            <a:endParaRPr lang="ru-RU"/>
          </a:p>
        </p:txBody>
      </p:sp>
    </p:spTree>
    <p:extLst>
      <p:ext uri="{BB962C8B-B14F-4D97-AF65-F5344CB8AC3E}">
        <p14:creationId xmlns:p14="http://schemas.microsoft.com/office/powerpoint/2010/main" val="2952617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400" dirty="0"/>
              <a:t>A few words about evaluation process. After Data Cleaning and Exploration, there are 3 main steps for building effective classifier. The first is Data preprocessing, which is important because the dataset is highly sparse and contains a lot of predictors. Here I’ve used Principal Component Analysis and Clustering Analysis. Details on that you can see in Appendix B. The second step’s goal is to define optimal hyperparameters for considered ML-algorithms by using grid-search mechanism. At the final step I’ve run models with optimized params and choose the best one as final classifier.</a:t>
            </a:r>
            <a:endParaRPr lang="ru-RU" sz="1400" dirty="0"/>
          </a:p>
        </p:txBody>
      </p:sp>
      <p:sp>
        <p:nvSpPr>
          <p:cNvPr id="4" name="Номер слайда 3"/>
          <p:cNvSpPr>
            <a:spLocks noGrp="1"/>
          </p:cNvSpPr>
          <p:nvPr>
            <p:ph type="sldNum" sz="quarter" idx="5"/>
          </p:nvPr>
        </p:nvSpPr>
        <p:spPr/>
        <p:txBody>
          <a:bodyPr/>
          <a:lstStyle/>
          <a:p>
            <a:fld id="{38D96BF4-A9CE-42AD-80A6-9FF4F0046E2B}" type="slidenum">
              <a:rPr lang="ru-RU" smtClean="0"/>
              <a:t>7</a:t>
            </a:fld>
            <a:endParaRPr lang="ru-RU"/>
          </a:p>
        </p:txBody>
      </p:sp>
    </p:spTree>
    <p:extLst>
      <p:ext uri="{BB962C8B-B14F-4D97-AF65-F5344CB8AC3E}">
        <p14:creationId xmlns:p14="http://schemas.microsoft.com/office/powerpoint/2010/main" val="303177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This slide contains some technical details on applied methods for the valuation steps mentioned before. What I really want to emphasize here is that I’ve ran 8 different types of ML-models for this work showed in C and D.</a:t>
            </a:r>
            <a:endParaRPr lang="ru-RU" dirty="0"/>
          </a:p>
        </p:txBody>
      </p:sp>
      <p:sp>
        <p:nvSpPr>
          <p:cNvPr id="4" name="Номер слайда 3"/>
          <p:cNvSpPr>
            <a:spLocks noGrp="1"/>
          </p:cNvSpPr>
          <p:nvPr>
            <p:ph type="sldNum" sz="quarter" idx="5"/>
          </p:nvPr>
        </p:nvSpPr>
        <p:spPr/>
        <p:txBody>
          <a:bodyPr/>
          <a:lstStyle/>
          <a:p>
            <a:fld id="{38D96BF4-A9CE-42AD-80A6-9FF4F0046E2B}" type="slidenum">
              <a:rPr lang="ru-RU" smtClean="0"/>
              <a:t>8</a:t>
            </a:fld>
            <a:endParaRPr lang="ru-RU"/>
          </a:p>
        </p:txBody>
      </p:sp>
    </p:spTree>
    <p:extLst>
      <p:ext uri="{BB962C8B-B14F-4D97-AF65-F5344CB8AC3E}">
        <p14:creationId xmlns:p14="http://schemas.microsoft.com/office/powerpoint/2010/main" val="1272264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sz="1800" dirty="0"/>
              <a:t>In this slide you can see main results of testing the models. In overall, almost all models have similar accuracy score with maximum difference of 5%. The best model here is XG-Boost model with 0,75 score. The worst model is Naïve Bayes Classifier with 0,7 score which is in red zone.</a:t>
            </a:r>
            <a:endParaRPr lang="ru-RU" sz="1800" dirty="0"/>
          </a:p>
        </p:txBody>
      </p:sp>
      <p:sp>
        <p:nvSpPr>
          <p:cNvPr id="4" name="Номер слайда 3"/>
          <p:cNvSpPr>
            <a:spLocks noGrp="1"/>
          </p:cNvSpPr>
          <p:nvPr>
            <p:ph type="sldNum" sz="quarter" idx="5"/>
          </p:nvPr>
        </p:nvSpPr>
        <p:spPr/>
        <p:txBody>
          <a:bodyPr/>
          <a:lstStyle/>
          <a:p>
            <a:fld id="{38D96BF4-A9CE-42AD-80A6-9FF4F0046E2B}" type="slidenum">
              <a:rPr lang="ru-RU" smtClean="0"/>
              <a:t>9</a:t>
            </a:fld>
            <a:endParaRPr lang="ru-RU"/>
          </a:p>
        </p:txBody>
      </p:sp>
    </p:spTree>
    <p:extLst>
      <p:ext uri="{BB962C8B-B14F-4D97-AF65-F5344CB8AC3E}">
        <p14:creationId xmlns:p14="http://schemas.microsoft.com/office/powerpoint/2010/main" val="9542184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4116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6" name="그림 개체 틀 2">
            <a:extLst>
              <a:ext uri="{FF2B5EF4-FFF2-40B4-BE49-F238E27FC236}">
                <a16:creationId xmlns:a16="http://schemas.microsoft.com/office/drawing/2014/main" id="{86DCE200-6A5B-44AD-8BA4-39183B76E3CF}"/>
              </a:ext>
            </a:extLst>
          </p:cNvPr>
          <p:cNvSpPr>
            <a:spLocks noGrp="1"/>
          </p:cNvSpPr>
          <p:nvPr>
            <p:ph type="pic" sz="quarter" idx="11" hasCustomPrompt="1"/>
          </p:nvPr>
        </p:nvSpPr>
        <p:spPr>
          <a:xfrm>
            <a:off x="762000" y="1582965"/>
            <a:ext cx="3200400" cy="4627335"/>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41547205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CE4A3078-4588-4E96-86C1-13F599F5C29B}"/>
              </a:ext>
            </a:extLst>
          </p:cNvPr>
          <p:cNvGrpSpPr/>
          <p:nvPr userDrawn="1"/>
        </p:nvGrpSpPr>
        <p:grpSpPr>
          <a:xfrm>
            <a:off x="271205" y="1859091"/>
            <a:ext cx="4838803" cy="2658595"/>
            <a:chOff x="-548507" y="477868"/>
            <a:chExt cx="11570449" cy="6357177"/>
          </a:xfrm>
        </p:grpSpPr>
        <p:sp>
          <p:nvSpPr>
            <p:cNvPr id="29" name="Freeform: Shape 28">
              <a:extLst>
                <a:ext uri="{FF2B5EF4-FFF2-40B4-BE49-F238E27FC236}">
                  <a16:creationId xmlns:a16="http://schemas.microsoft.com/office/drawing/2014/main" id="{A4060D33-271A-468B-9987-4BA96254D49D}"/>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C19508C-C132-47CB-8BA1-2A0C4356D266}"/>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05E587BD-ED49-4D3E-96E2-11ACD04E7773}"/>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D972E355-A917-4604-8BBF-F5E216D7B5C4}"/>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EE4DD70C-BD3B-4509-B4EE-DF26E1A80A4E}"/>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34" name="Group 33">
              <a:extLst>
                <a:ext uri="{FF2B5EF4-FFF2-40B4-BE49-F238E27FC236}">
                  <a16:creationId xmlns:a16="http://schemas.microsoft.com/office/drawing/2014/main" id="{B47FDFAE-AB58-447C-86FC-1351A6601EC8}"/>
                </a:ext>
              </a:extLst>
            </p:cNvPr>
            <p:cNvGrpSpPr/>
            <p:nvPr/>
          </p:nvGrpSpPr>
          <p:grpSpPr>
            <a:xfrm>
              <a:off x="1606" y="6382978"/>
              <a:ext cx="413937" cy="115242"/>
              <a:chOff x="5955" y="6353672"/>
              <a:chExt cx="413937" cy="115242"/>
            </a:xfrm>
          </p:grpSpPr>
          <p:sp>
            <p:nvSpPr>
              <p:cNvPr id="39" name="Rectangle: Rounded Corners 38">
                <a:extLst>
                  <a:ext uri="{FF2B5EF4-FFF2-40B4-BE49-F238E27FC236}">
                    <a16:creationId xmlns:a16="http://schemas.microsoft.com/office/drawing/2014/main" id="{D3A8D91F-7660-4232-81FE-488DC2AC4ED0}"/>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EF83A023-B3B0-44BD-92B9-E72787A810A0}"/>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09993162-7871-4AA5-9A8F-A51AD4605BD0}"/>
                </a:ext>
              </a:extLst>
            </p:cNvPr>
            <p:cNvGrpSpPr/>
            <p:nvPr/>
          </p:nvGrpSpPr>
          <p:grpSpPr>
            <a:xfrm>
              <a:off x="9855291" y="6381600"/>
              <a:ext cx="885989" cy="115242"/>
              <a:chOff x="5955" y="6353672"/>
              <a:chExt cx="413937" cy="115242"/>
            </a:xfrm>
          </p:grpSpPr>
          <p:sp>
            <p:nvSpPr>
              <p:cNvPr id="37" name="Rectangle: Rounded Corners 36">
                <a:extLst>
                  <a:ext uri="{FF2B5EF4-FFF2-40B4-BE49-F238E27FC236}">
                    <a16:creationId xmlns:a16="http://schemas.microsoft.com/office/drawing/2014/main" id="{91B1681F-8DC6-46A8-BFB1-76A007AC4FD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2BCFCF77-A335-4EF0-85DC-03901286AFD8}"/>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6" name="Freeform: Shape 35">
              <a:extLst>
                <a:ext uri="{FF2B5EF4-FFF2-40B4-BE49-F238E27FC236}">
                  <a16:creationId xmlns:a16="http://schemas.microsoft.com/office/drawing/2014/main" id="{11B4593F-6DA3-4D30-B277-F7D30889740F}"/>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41" name="그림 개체 틀 2">
            <a:extLst>
              <a:ext uri="{FF2B5EF4-FFF2-40B4-BE49-F238E27FC236}">
                <a16:creationId xmlns:a16="http://schemas.microsoft.com/office/drawing/2014/main" id="{8461A13D-1299-4FAD-978B-612262665AC9}"/>
              </a:ext>
            </a:extLst>
          </p:cNvPr>
          <p:cNvSpPr>
            <a:spLocks noGrp="1"/>
          </p:cNvSpPr>
          <p:nvPr>
            <p:ph type="pic" sz="quarter" idx="13" hasCustomPrompt="1"/>
          </p:nvPr>
        </p:nvSpPr>
        <p:spPr>
          <a:xfrm>
            <a:off x="969870" y="2006556"/>
            <a:ext cx="3426249" cy="2114789"/>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6" name="그림 개체 틀 2">
            <a:extLst>
              <a:ext uri="{FF2B5EF4-FFF2-40B4-BE49-F238E27FC236}">
                <a16:creationId xmlns:a16="http://schemas.microsoft.com/office/drawing/2014/main" id="{86DCE200-6A5B-44AD-8BA4-39183B76E3CF}"/>
              </a:ext>
            </a:extLst>
          </p:cNvPr>
          <p:cNvSpPr>
            <a:spLocks noGrp="1"/>
          </p:cNvSpPr>
          <p:nvPr>
            <p:ph type="pic" sz="quarter" idx="11" hasCustomPrompt="1"/>
          </p:nvPr>
        </p:nvSpPr>
        <p:spPr>
          <a:xfrm>
            <a:off x="3447825" y="1514757"/>
            <a:ext cx="3751192" cy="2114789"/>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7" name="그림 개체 틀 2">
            <a:extLst>
              <a:ext uri="{FF2B5EF4-FFF2-40B4-BE49-F238E27FC236}">
                <a16:creationId xmlns:a16="http://schemas.microsoft.com/office/drawing/2014/main" id="{81A1402A-7868-4896-AF74-EEABBC317976}"/>
              </a:ext>
            </a:extLst>
          </p:cNvPr>
          <p:cNvSpPr>
            <a:spLocks noGrp="1"/>
          </p:cNvSpPr>
          <p:nvPr>
            <p:ph type="pic" sz="quarter" idx="12" hasCustomPrompt="1"/>
          </p:nvPr>
        </p:nvSpPr>
        <p:spPr>
          <a:xfrm>
            <a:off x="6489141" y="2737691"/>
            <a:ext cx="939337" cy="152070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3" name="Rectangle 2">
            <a:extLst>
              <a:ext uri="{FF2B5EF4-FFF2-40B4-BE49-F238E27FC236}">
                <a16:creationId xmlns:a16="http://schemas.microsoft.com/office/drawing/2014/main" id="{496291E9-382B-4112-ACC6-C5D173E3D86C}"/>
              </a:ext>
            </a:extLst>
          </p:cNvPr>
          <p:cNvSpPr/>
          <p:nvPr userDrawn="1"/>
        </p:nvSpPr>
        <p:spPr>
          <a:xfrm>
            <a:off x="0" y="4756308"/>
            <a:ext cx="12192000" cy="21187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71057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96A6BFBA-0B81-43EC-82B3-3C7685798270}"/>
              </a:ext>
            </a:extLst>
          </p:cNvPr>
          <p:cNvSpPr/>
          <p:nvPr userDrawn="1"/>
        </p:nvSpPr>
        <p:spPr>
          <a:xfrm>
            <a:off x="0" y="942689"/>
            <a:ext cx="8190689" cy="5915313"/>
          </a:xfrm>
          <a:custGeom>
            <a:avLst/>
            <a:gdLst>
              <a:gd name="connsiteX0" fmla="*/ 1864468 w 7960468"/>
              <a:gd name="connsiteY0" fmla="*/ 0 h 5749047"/>
              <a:gd name="connsiteX1" fmla="*/ 7960468 w 7960468"/>
              <a:gd name="connsiteY1" fmla="*/ 5749047 h 5749047"/>
              <a:gd name="connsiteX2" fmla="*/ 6404991 w 7960468"/>
              <a:gd name="connsiteY2" fmla="*/ 5749047 h 5749047"/>
              <a:gd name="connsiteX3" fmla="*/ 1864468 w 7960468"/>
              <a:gd name="connsiteY3" fmla="*/ 1466948 h 5749047"/>
              <a:gd name="connsiteX4" fmla="*/ 0 w 7960468"/>
              <a:gd name="connsiteY4" fmla="*/ 0 h 5749047"/>
              <a:gd name="connsiteX5" fmla="*/ 6096000 w 7960468"/>
              <a:gd name="connsiteY5" fmla="*/ 5749047 h 5749047"/>
              <a:gd name="connsiteX6" fmla="*/ 0 w 7960468"/>
              <a:gd name="connsiteY6" fmla="*/ 5749047 h 5749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60468" h="5749047">
                <a:moveTo>
                  <a:pt x="1864468" y="0"/>
                </a:moveTo>
                <a:lnTo>
                  <a:pt x="7960468" y="5749047"/>
                </a:lnTo>
                <a:lnTo>
                  <a:pt x="6404991" y="5749047"/>
                </a:lnTo>
                <a:lnTo>
                  <a:pt x="1864468" y="1466948"/>
                </a:lnTo>
                <a:close/>
                <a:moveTo>
                  <a:pt x="0" y="0"/>
                </a:moveTo>
                <a:lnTo>
                  <a:pt x="6096000" y="5749047"/>
                </a:lnTo>
                <a:lnTo>
                  <a:pt x="0" y="5749047"/>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6A3B45EF-370E-440A-A20B-2942D298C9F7}"/>
              </a:ext>
            </a:extLst>
          </p:cNvPr>
          <p:cNvSpPr>
            <a:spLocks noGrp="1"/>
          </p:cNvSpPr>
          <p:nvPr>
            <p:ph type="pic" sz="quarter" idx="11" hasCustomPrompt="1"/>
          </p:nvPr>
        </p:nvSpPr>
        <p:spPr>
          <a:xfrm>
            <a:off x="0" y="1108954"/>
            <a:ext cx="7960468" cy="5749047"/>
          </a:xfrm>
          <a:custGeom>
            <a:avLst/>
            <a:gdLst>
              <a:gd name="connsiteX0" fmla="*/ 1864468 w 7960468"/>
              <a:gd name="connsiteY0" fmla="*/ 0 h 5749047"/>
              <a:gd name="connsiteX1" fmla="*/ 7960468 w 7960468"/>
              <a:gd name="connsiteY1" fmla="*/ 5749047 h 5749047"/>
              <a:gd name="connsiteX2" fmla="*/ 6404991 w 7960468"/>
              <a:gd name="connsiteY2" fmla="*/ 5749047 h 5749047"/>
              <a:gd name="connsiteX3" fmla="*/ 1864468 w 7960468"/>
              <a:gd name="connsiteY3" fmla="*/ 1466948 h 5749047"/>
              <a:gd name="connsiteX4" fmla="*/ 0 w 7960468"/>
              <a:gd name="connsiteY4" fmla="*/ 0 h 5749047"/>
              <a:gd name="connsiteX5" fmla="*/ 6096000 w 7960468"/>
              <a:gd name="connsiteY5" fmla="*/ 5749047 h 5749047"/>
              <a:gd name="connsiteX6" fmla="*/ 0 w 7960468"/>
              <a:gd name="connsiteY6" fmla="*/ 5749047 h 5749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60468" h="5749047">
                <a:moveTo>
                  <a:pt x="1864468" y="0"/>
                </a:moveTo>
                <a:lnTo>
                  <a:pt x="7960468" y="5749047"/>
                </a:lnTo>
                <a:lnTo>
                  <a:pt x="6404991" y="5749047"/>
                </a:lnTo>
                <a:lnTo>
                  <a:pt x="1864468" y="1466948"/>
                </a:lnTo>
                <a:close/>
                <a:moveTo>
                  <a:pt x="0" y="0"/>
                </a:moveTo>
                <a:lnTo>
                  <a:pt x="6096000" y="5749047"/>
                </a:lnTo>
                <a:lnTo>
                  <a:pt x="0" y="5749047"/>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2043052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A2B35F45-00CB-4203-B075-872C639D4026}"/>
              </a:ext>
            </a:extLst>
          </p:cNvPr>
          <p:cNvSpPr>
            <a:spLocks noGrp="1"/>
          </p:cNvSpPr>
          <p:nvPr>
            <p:ph type="pic" sz="quarter" idx="11" hasCustomPrompt="1"/>
          </p:nvPr>
        </p:nvSpPr>
        <p:spPr>
          <a:xfrm>
            <a:off x="3022283" y="1354778"/>
            <a:ext cx="6150293" cy="3448050"/>
          </a:xfrm>
          <a:custGeom>
            <a:avLst/>
            <a:gdLst>
              <a:gd name="connsiteX0" fmla="*/ 2106931 w 6150293"/>
              <a:gd name="connsiteY0" fmla="*/ 0 h 3448050"/>
              <a:gd name="connsiteX1" fmla="*/ 6150293 w 6150293"/>
              <a:gd name="connsiteY1" fmla="*/ 0 h 3448050"/>
              <a:gd name="connsiteX2" fmla="*/ 4042410 w 6150293"/>
              <a:gd name="connsiteY2" fmla="*/ 3448050 h 3448050"/>
              <a:gd name="connsiteX3" fmla="*/ 0 w 6150293"/>
              <a:gd name="connsiteY3" fmla="*/ 3448050 h 3448050"/>
            </a:gdLst>
            <a:ahLst/>
            <a:cxnLst>
              <a:cxn ang="0">
                <a:pos x="connsiteX0" y="connsiteY0"/>
              </a:cxn>
              <a:cxn ang="0">
                <a:pos x="connsiteX1" y="connsiteY1"/>
              </a:cxn>
              <a:cxn ang="0">
                <a:pos x="connsiteX2" y="connsiteY2"/>
              </a:cxn>
              <a:cxn ang="0">
                <a:pos x="connsiteX3" y="connsiteY3"/>
              </a:cxn>
            </a:cxnLst>
            <a:rect l="l" t="t" r="r" b="b"/>
            <a:pathLst>
              <a:path w="6150293" h="3448050">
                <a:moveTo>
                  <a:pt x="2106931" y="0"/>
                </a:moveTo>
                <a:lnTo>
                  <a:pt x="6150293" y="0"/>
                </a:lnTo>
                <a:lnTo>
                  <a:pt x="4042410" y="3448050"/>
                </a:lnTo>
                <a:lnTo>
                  <a:pt x="0" y="344805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7" name="Picture Placeholder 16">
            <a:extLst>
              <a:ext uri="{FF2B5EF4-FFF2-40B4-BE49-F238E27FC236}">
                <a16:creationId xmlns:a16="http://schemas.microsoft.com/office/drawing/2014/main" id="{10AF9A2D-6BC2-414E-9FA2-2BCC6B6CECD0}"/>
              </a:ext>
            </a:extLst>
          </p:cNvPr>
          <p:cNvSpPr>
            <a:spLocks noGrp="1"/>
          </p:cNvSpPr>
          <p:nvPr>
            <p:ph type="pic" sz="quarter" idx="12" hasCustomPrompt="1"/>
          </p:nvPr>
        </p:nvSpPr>
        <p:spPr>
          <a:xfrm>
            <a:off x="528638" y="1354778"/>
            <a:ext cx="4429125" cy="3448050"/>
          </a:xfrm>
          <a:custGeom>
            <a:avLst/>
            <a:gdLst>
              <a:gd name="connsiteX0" fmla="*/ 0 w 4429125"/>
              <a:gd name="connsiteY0" fmla="*/ 0 h 3448050"/>
              <a:gd name="connsiteX1" fmla="*/ 4429125 w 4429125"/>
              <a:gd name="connsiteY1" fmla="*/ 0 h 3448050"/>
              <a:gd name="connsiteX2" fmla="*/ 2322195 w 4429125"/>
              <a:gd name="connsiteY2" fmla="*/ 3448050 h 3448050"/>
              <a:gd name="connsiteX3" fmla="*/ 0 w 4429125"/>
              <a:gd name="connsiteY3" fmla="*/ 3448050 h 3448050"/>
            </a:gdLst>
            <a:ahLst/>
            <a:cxnLst>
              <a:cxn ang="0">
                <a:pos x="connsiteX0" y="connsiteY0"/>
              </a:cxn>
              <a:cxn ang="0">
                <a:pos x="connsiteX1" y="connsiteY1"/>
              </a:cxn>
              <a:cxn ang="0">
                <a:pos x="connsiteX2" y="connsiteY2"/>
              </a:cxn>
              <a:cxn ang="0">
                <a:pos x="connsiteX3" y="connsiteY3"/>
              </a:cxn>
            </a:cxnLst>
            <a:rect l="l" t="t" r="r" b="b"/>
            <a:pathLst>
              <a:path w="4429125" h="3448050">
                <a:moveTo>
                  <a:pt x="0" y="0"/>
                </a:moveTo>
                <a:lnTo>
                  <a:pt x="4429125" y="0"/>
                </a:lnTo>
                <a:lnTo>
                  <a:pt x="2322195" y="3448050"/>
                </a:lnTo>
                <a:lnTo>
                  <a:pt x="0" y="344805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6" name="Picture Placeholder 15">
            <a:extLst>
              <a:ext uri="{FF2B5EF4-FFF2-40B4-BE49-F238E27FC236}">
                <a16:creationId xmlns:a16="http://schemas.microsoft.com/office/drawing/2014/main" id="{E2A5C04A-4DC0-45FF-8695-531CFED7EABC}"/>
              </a:ext>
            </a:extLst>
          </p:cNvPr>
          <p:cNvSpPr>
            <a:spLocks noGrp="1"/>
          </p:cNvSpPr>
          <p:nvPr>
            <p:ph type="pic" sz="quarter" idx="13" hasCustomPrompt="1"/>
          </p:nvPr>
        </p:nvSpPr>
        <p:spPr>
          <a:xfrm>
            <a:off x="7236142" y="1354778"/>
            <a:ext cx="4426268" cy="3448050"/>
          </a:xfrm>
          <a:custGeom>
            <a:avLst/>
            <a:gdLst>
              <a:gd name="connsiteX0" fmla="*/ 2107883 w 4426268"/>
              <a:gd name="connsiteY0" fmla="*/ 0 h 3448050"/>
              <a:gd name="connsiteX1" fmla="*/ 4426268 w 4426268"/>
              <a:gd name="connsiteY1" fmla="*/ 0 h 3448050"/>
              <a:gd name="connsiteX2" fmla="*/ 4426268 w 4426268"/>
              <a:gd name="connsiteY2" fmla="*/ 3448050 h 3448050"/>
              <a:gd name="connsiteX3" fmla="*/ 0 w 4426268"/>
              <a:gd name="connsiteY3" fmla="*/ 3448050 h 3448050"/>
            </a:gdLst>
            <a:ahLst/>
            <a:cxnLst>
              <a:cxn ang="0">
                <a:pos x="connsiteX0" y="connsiteY0"/>
              </a:cxn>
              <a:cxn ang="0">
                <a:pos x="connsiteX1" y="connsiteY1"/>
              </a:cxn>
              <a:cxn ang="0">
                <a:pos x="connsiteX2" y="connsiteY2"/>
              </a:cxn>
              <a:cxn ang="0">
                <a:pos x="connsiteX3" y="connsiteY3"/>
              </a:cxn>
            </a:cxnLst>
            <a:rect l="l" t="t" r="r" b="b"/>
            <a:pathLst>
              <a:path w="4426268" h="3448050">
                <a:moveTo>
                  <a:pt x="2107883" y="0"/>
                </a:moveTo>
                <a:lnTo>
                  <a:pt x="4426268" y="0"/>
                </a:lnTo>
                <a:lnTo>
                  <a:pt x="4426268" y="3448050"/>
                </a:lnTo>
                <a:lnTo>
                  <a:pt x="0" y="344805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3" name="Text Placeholder 9">
            <a:extLst>
              <a:ext uri="{FF2B5EF4-FFF2-40B4-BE49-F238E27FC236}">
                <a16:creationId xmlns:a16="http://schemas.microsoft.com/office/drawing/2014/main" id="{FA46197D-1598-4D3F-9547-3133C1271AD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4005170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FE028B6F-D647-4878-B4BB-2D1F673AEFD7}"/>
              </a:ext>
            </a:extLst>
          </p:cNvPr>
          <p:cNvSpPr>
            <a:spLocks noGrp="1"/>
          </p:cNvSpPr>
          <p:nvPr>
            <p:ph type="pic" sz="quarter" idx="11" hasCustomPrompt="1"/>
          </p:nvPr>
        </p:nvSpPr>
        <p:spPr>
          <a:xfrm>
            <a:off x="4424584" y="11386"/>
            <a:ext cx="7767416" cy="6777596"/>
          </a:xfrm>
          <a:custGeom>
            <a:avLst/>
            <a:gdLst>
              <a:gd name="connsiteX0" fmla="*/ 7767416 w 7767416"/>
              <a:gd name="connsiteY0" fmla="*/ 1399861 h 6777596"/>
              <a:gd name="connsiteX1" fmla="*/ 7767416 w 7767416"/>
              <a:gd name="connsiteY1" fmla="*/ 2360732 h 6777596"/>
              <a:gd name="connsiteX2" fmla="*/ 5766870 w 7767416"/>
              <a:gd name="connsiteY2" fmla="*/ 6058701 h 6777596"/>
              <a:gd name="connsiteX3" fmla="*/ 5364742 w 7767416"/>
              <a:gd name="connsiteY3" fmla="*/ 5841156 h 6777596"/>
              <a:gd name="connsiteX4" fmla="*/ 7767416 w 7767416"/>
              <a:gd name="connsiteY4" fmla="*/ 241367 h 6777596"/>
              <a:gd name="connsiteX5" fmla="*/ 7767416 w 7767416"/>
              <a:gd name="connsiteY5" fmla="*/ 1202237 h 6777596"/>
              <a:gd name="connsiteX6" fmla="*/ 5008532 w 7767416"/>
              <a:gd name="connsiteY6" fmla="*/ 6301980 h 6777596"/>
              <a:gd name="connsiteX7" fmla="*/ 4606405 w 7767416"/>
              <a:gd name="connsiteY7" fmla="*/ 6084435 h 6777596"/>
              <a:gd name="connsiteX8" fmla="*/ 7271266 w 7767416"/>
              <a:gd name="connsiteY8" fmla="*/ 0 h 6777596"/>
              <a:gd name="connsiteX9" fmla="*/ 7767416 w 7767416"/>
              <a:gd name="connsiteY9" fmla="*/ 0 h 6777596"/>
              <a:gd name="connsiteX10" fmla="*/ 7767416 w 7767416"/>
              <a:gd name="connsiteY10" fmla="*/ 43746 h 6777596"/>
              <a:gd name="connsiteX11" fmla="*/ 4124504 w 7767416"/>
              <a:gd name="connsiteY11" fmla="*/ 6777596 h 6777596"/>
              <a:gd name="connsiteX12" fmla="*/ 3722377 w 7767416"/>
              <a:gd name="connsiteY12" fmla="*/ 6560053 h 6777596"/>
              <a:gd name="connsiteX13" fmla="*/ 6644537 w 7767416"/>
              <a:gd name="connsiteY13" fmla="*/ 0 h 6777596"/>
              <a:gd name="connsiteX14" fmla="*/ 7164353 w 7767416"/>
              <a:gd name="connsiteY14" fmla="*/ 0 h 6777596"/>
              <a:gd name="connsiteX15" fmla="*/ 3936690 w 7767416"/>
              <a:gd name="connsiteY15" fmla="*/ 5966271 h 6777596"/>
              <a:gd name="connsiteX16" fmla="*/ 3534563 w 7767416"/>
              <a:gd name="connsiteY16" fmla="*/ 5748726 h 6777596"/>
              <a:gd name="connsiteX17" fmla="*/ 6017810 w 7767416"/>
              <a:gd name="connsiteY17" fmla="*/ 0 h 6777596"/>
              <a:gd name="connsiteX18" fmla="*/ 6537626 w 7767416"/>
              <a:gd name="connsiteY18" fmla="*/ 0 h 6777596"/>
              <a:gd name="connsiteX19" fmla="*/ 3371597 w 7767416"/>
              <a:gd name="connsiteY19" fmla="*/ 5852342 h 6777596"/>
              <a:gd name="connsiteX20" fmla="*/ 2969470 w 7767416"/>
              <a:gd name="connsiteY20" fmla="*/ 5634798 h 6777596"/>
              <a:gd name="connsiteX21" fmla="*/ 5391082 w 7767416"/>
              <a:gd name="connsiteY21" fmla="*/ 0 h 6777596"/>
              <a:gd name="connsiteX22" fmla="*/ 5910897 w 7767416"/>
              <a:gd name="connsiteY22" fmla="*/ 0 h 6777596"/>
              <a:gd name="connsiteX23" fmla="*/ 3063713 w 7767416"/>
              <a:gd name="connsiteY23" fmla="*/ 5262964 h 6777596"/>
              <a:gd name="connsiteX24" fmla="*/ 2661586 w 7767416"/>
              <a:gd name="connsiteY24" fmla="*/ 5045420 h 6777596"/>
              <a:gd name="connsiteX25" fmla="*/ 4764354 w 7767416"/>
              <a:gd name="connsiteY25" fmla="*/ 0 h 6777596"/>
              <a:gd name="connsiteX26" fmla="*/ 5284169 w 7767416"/>
              <a:gd name="connsiteY26" fmla="*/ 0 h 6777596"/>
              <a:gd name="connsiteX27" fmla="*/ 2900020 w 7767416"/>
              <a:gd name="connsiteY27" fmla="*/ 4407053 h 6777596"/>
              <a:gd name="connsiteX28" fmla="*/ 2497893 w 7767416"/>
              <a:gd name="connsiteY28" fmla="*/ 4189509 h 6777596"/>
              <a:gd name="connsiteX29" fmla="*/ 4137627 w 7767416"/>
              <a:gd name="connsiteY29" fmla="*/ 0 h 6777596"/>
              <a:gd name="connsiteX30" fmla="*/ 4657442 w 7767416"/>
              <a:gd name="connsiteY30" fmla="*/ 0 h 6777596"/>
              <a:gd name="connsiteX31" fmla="*/ 2118158 w 7767416"/>
              <a:gd name="connsiteY31" fmla="*/ 4693817 h 6777596"/>
              <a:gd name="connsiteX32" fmla="*/ 1716031 w 7767416"/>
              <a:gd name="connsiteY32" fmla="*/ 4476272 h 6777596"/>
              <a:gd name="connsiteX33" fmla="*/ 3510898 w 7767416"/>
              <a:gd name="connsiteY33" fmla="*/ 0 h 6777596"/>
              <a:gd name="connsiteX34" fmla="*/ 4030714 w 7767416"/>
              <a:gd name="connsiteY34" fmla="*/ 0 h 6777596"/>
              <a:gd name="connsiteX35" fmla="*/ 1997663 w 7767416"/>
              <a:gd name="connsiteY35" fmla="*/ 3758054 h 6777596"/>
              <a:gd name="connsiteX36" fmla="*/ 1595536 w 7767416"/>
              <a:gd name="connsiteY36" fmla="*/ 3540509 h 6777596"/>
              <a:gd name="connsiteX37" fmla="*/ 2884170 w 7767416"/>
              <a:gd name="connsiteY37" fmla="*/ 0 h 6777596"/>
              <a:gd name="connsiteX38" fmla="*/ 3403986 w 7767416"/>
              <a:gd name="connsiteY38" fmla="*/ 0 h 6777596"/>
              <a:gd name="connsiteX39" fmla="*/ 1715921 w 7767416"/>
              <a:gd name="connsiteY39" fmla="*/ 3120354 h 6777596"/>
              <a:gd name="connsiteX40" fmla="*/ 1313794 w 7767416"/>
              <a:gd name="connsiteY40" fmla="*/ 2902810 h 6777596"/>
              <a:gd name="connsiteX41" fmla="*/ 2257443 w 7767416"/>
              <a:gd name="connsiteY41" fmla="*/ 0 h 6777596"/>
              <a:gd name="connsiteX42" fmla="*/ 2777258 w 7767416"/>
              <a:gd name="connsiteY42" fmla="*/ 0 h 6777596"/>
              <a:gd name="connsiteX43" fmla="*/ 1541206 w 7767416"/>
              <a:gd name="connsiteY43" fmla="*/ 2284819 h 6777596"/>
              <a:gd name="connsiteX44" fmla="*/ 1139079 w 7767416"/>
              <a:gd name="connsiteY44" fmla="*/ 2067274 h 6777596"/>
              <a:gd name="connsiteX45" fmla="*/ 1630716 w 7767416"/>
              <a:gd name="connsiteY45" fmla="*/ 0 h 6777596"/>
              <a:gd name="connsiteX46" fmla="*/ 2150531 w 7767416"/>
              <a:gd name="connsiteY46" fmla="*/ 0 h 6777596"/>
              <a:gd name="connsiteX47" fmla="*/ 840733 w 7767416"/>
              <a:gd name="connsiteY47" fmla="*/ 2421135 h 6777596"/>
              <a:gd name="connsiteX48" fmla="*/ 438606 w 7767416"/>
              <a:gd name="connsiteY48" fmla="*/ 2203590 h 6777596"/>
              <a:gd name="connsiteX49" fmla="*/ 1003987 w 7767416"/>
              <a:gd name="connsiteY49" fmla="*/ 0 h 6777596"/>
              <a:gd name="connsiteX50" fmla="*/ 1523803 w 7767416"/>
              <a:gd name="connsiteY50" fmla="*/ 0 h 6777596"/>
              <a:gd name="connsiteX51" fmla="*/ 584934 w 7767416"/>
              <a:gd name="connsiteY51" fmla="*/ 1735481 h 6777596"/>
              <a:gd name="connsiteX52" fmla="*/ 182807 w 7767416"/>
              <a:gd name="connsiteY52" fmla="*/ 1517936 h 6777596"/>
              <a:gd name="connsiteX53" fmla="*/ 377260 w 7767416"/>
              <a:gd name="connsiteY53" fmla="*/ 0 h 6777596"/>
              <a:gd name="connsiteX54" fmla="*/ 897075 w 7767416"/>
              <a:gd name="connsiteY54" fmla="*/ 0 h 6777596"/>
              <a:gd name="connsiteX55" fmla="*/ 402127 w 7767416"/>
              <a:gd name="connsiteY55" fmla="*/ 914901 h 6777596"/>
              <a:gd name="connsiteX56" fmla="*/ 0 w 7767416"/>
              <a:gd name="connsiteY56" fmla="*/ 697357 h 677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767416" h="6777596">
                <a:moveTo>
                  <a:pt x="7767416" y="1399861"/>
                </a:moveTo>
                <a:lnTo>
                  <a:pt x="7767416" y="2360732"/>
                </a:lnTo>
                <a:lnTo>
                  <a:pt x="5766870" y="6058701"/>
                </a:lnTo>
                <a:lnTo>
                  <a:pt x="5364742" y="5841156"/>
                </a:lnTo>
                <a:close/>
                <a:moveTo>
                  <a:pt x="7767416" y="241367"/>
                </a:moveTo>
                <a:lnTo>
                  <a:pt x="7767416" y="1202237"/>
                </a:lnTo>
                <a:lnTo>
                  <a:pt x="5008532" y="6301980"/>
                </a:lnTo>
                <a:lnTo>
                  <a:pt x="4606405" y="6084435"/>
                </a:lnTo>
                <a:close/>
                <a:moveTo>
                  <a:pt x="7271266" y="0"/>
                </a:moveTo>
                <a:lnTo>
                  <a:pt x="7767416" y="0"/>
                </a:lnTo>
                <a:lnTo>
                  <a:pt x="7767416" y="43746"/>
                </a:lnTo>
                <a:lnTo>
                  <a:pt x="4124504" y="6777596"/>
                </a:lnTo>
                <a:lnTo>
                  <a:pt x="3722377" y="6560053"/>
                </a:lnTo>
                <a:close/>
                <a:moveTo>
                  <a:pt x="6644537" y="0"/>
                </a:moveTo>
                <a:lnTo>
                  <a:pt x="7164353" y="0"/>
                </a:lnTo>
                <a:lnTo>
                  <a:pt x="3936690" y="5966271"/>
                </a:lnTo>
                <a:lnTo>
                  <a:pt x="3534563" y="5748726"/>
                </a:lnTo>
                <a:close/>
                <a:moveTo>
                  <a:pt x="6017810" y="0"/>
                </a:moveTo>
                <a:lnTo>
                  <a:pt x="6537626" y="0"/>
                </a:lnTo>
                <a:lnTo>
                  <a:pt x="3371597" y="5852342"/>
                </a:lnTo>
                <a:lnTo>
                  <a:pt x="2969470" y="5634798"/>
                </a:lnTo>
                <a:close/>
                <a:moveTo>
                  <a:pt x="5391082" y="0"/>
                </a:moveTo>
                <a:lnTo>
                  <a:pt x="5910897" y="0"/>
                </a:lnTo>
                <a:lnTo>
                  <a:pt x="3063713" y="5262964"/>
                </a:lnTo>
                <a:lnTo>
                  <a:pt x="2661586" y="5045420"/>
                </a:lnTo>
                <a:close/>
                <a:moveTo>
                  <a:pt x="4764354" y="0"/>
                </a:moveTo>
                <a:lnTo>
                  <a:pt x="5284169" y="0"/>
                </a:lnTo>
                <a:lnTo>
                  <a:pt x="2900020" y="4407053"/>
                </a:lnTo>
                <a:lnTo>
                  <a:pt x="2497893" y="4189509"/>
                </a:lnTo>
                <a:close/>
                <a:moveTo>
                  <a:pt x="4137627" y="0"/>
                </a:moveTo>
                <a:lnTo>
                  <a:pt x="4657442" y="0"/>
                </a:lnTo>
                <a:lnTo>
                  <a:pt x="2118158" y="4693817"/>
                </a:lnTo>
                <a:lnTo>
                  <a:pt x="1716031" y="4476272"/>
                </a:lnTo>
                <a:close/>
                <a:moveTo>
                  <a:pt x="3510898" y="0"/>
                </a:moveTo>
                <a:lnTo>
                  <a:pt x="4030714" y="0"/>
                </a:lnTo>
                <a:lnTo>
                  <a:pt x="1997663" y="3758054"/>
                </a:lnTo>
                <a:lnTo>
                  <a:pt x="1595536" y="3540509"/>
                </a:lnTo>
                <a:close/>
                <a:moveTo>
                  <a:pt x="2884170" y="0"/>
                </a:moveTo>
                <a:lnTo>
                  <a:pt x="3403986" y="0"/>
                </a:lnTo>
                <a:lnTo>
                  <a:pt x="1715921" y="3120354"/>
                </a:lnTo>
                <a:lnTo>
                  <a:pt x="1313794" y="2902810"/>
                </a:lnTo>
                <a:close/>
                <a:moveTo>
                  <a:pt x="2257443" y="0"/>
                </a:moveTo>
                <a:lnTo>
                  <a:pt x="2777258" y="0"/>
                </a:lnTo>
                <a:lnTo>
                  <a:pt x="1541206" y="2284819"/>
                </a:lnTo>
                <a:lnTo>
                  <a:pt x="1139079" y="2067274"/>
                </a:lnTo>
                <a:close/>
                <a:moveTo>
                  <a:pt x="1630716" y="0"/>
                </a:moveTo>
                <a:lnTo>
                  <a:pt x="2150531" y="0"/>
                </a:lnTo>
                <a:lnTo>
                  <a:pt x="840733" y="2421135"/>
                </a:lnTo>
                <a:lnTo>
                  <a:pt x="438606" y="2203590"/>
                </a:lnTo>
                <a:close/>
                <a:moveTo>
                  <a:pt x="1003987" y="0"/>
                </a:moveTo>
                <a:lnTo>
                  <a:pt x="1523803" y="0"/>
                </a:lnTo>
                <a:lnTo>
                  <a:pt x="584934" y="1735481"/>
                </a:lnTo>
                <a:lnTo>
                  <a:pt x="182807" y="1517936"/>
                </a:lnTo>
                <a:close/>
                <a:moveTo>
                  <a:pt x="377260" y="0"/>
                </a:moveTo>
                <a:lnTo>
                  <a:pt x="897075" y="0"/>
                </a:lnTo>
                <a:lnTo>
                  <a:pt x="402127" y="914901"/>
                </a:lnTo>
                <a:lnTo>
                  <a:pt x="0" y="697357"/>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5695334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31EAEB9F-11FD-4A38-A858-5235F8507B4F}"/>
              </a:ext>
            </a:extLst>
          </p:cNvPr>
          <p:cNvSpPr>
            <a:spLocks noGrp="1"/>
          </p:cNvSpPr>
          <p:nvPr>
            <p:ph type="pic" sz="quarter" idx="11" hasCustomPrompt="1"/>
          </p:nvPr>
        </p:nvSpPr>
        <p:spPr>
          <a:xfrm>
            <a:off x="528638" y="551833"/>
            <a:ext cx="5317686" cy="41855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3" name="그림 개체 틀 2">
            <a:extLst>
              <a:ext uri="{FF2B5EF4-FFF2-40B4-BE49-F238E27FC236}">
                <a16:creationId xmlns:a16="http://schemas.microsoft.com/office/drawing/2014/main" id="{A2337EED-6D2F-4724-A299-87463BE1290B}"/>
              </a:ext>
            </a:extLst>
          </p:cNvPr>
          <p:cNvSpPr>
            <a:spLocks noGrp="1"/>
          </p:cNvSpPr>
          <p:nvPr>
            <p:ph type="pic" sz="quarter" idx="12" hasCustomPrompt="1"/>
          </p:nvPr>
        </p:nvSpPr>
        <p:spPr>
          <a:xfrm>
            <a:off x="6345676" y="2134199"/>
            <a:ext cx="5317686" cy="41855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8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1504870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F1A6D4F-FC45-4108-AABF-2153E98FEC8F}"/>
              </a:ext>
            </a:extLst>
          </p:cNvPr>
          <p:cNvSpPr>
            <a:spLocks noGrp="1"/>
          </p:cNvSpPr>
          <p:nvPr>
            <p:ph type="pic" sz="quarter" idx="11" hasCustomPrompt="1"/>
          </p:nvPr>
        </p:nvSpPr>
        <p:spPr>
          <a:xfrm>
            <a:off x="0" y="0"/>
            <a:ext cx="9511468" cy="6858000"/>
          </a:xfrm>
          <a:custGeom>
            <a:avLst/>
            <a:gdLst>
              <a:gd name="connsiteX0" fmla="*/ 3705667 w 9511468"/>
              <a:gd name="connsiteY0" fmla="*/ 0 h 6858000"/>
              <a:gd name="connsiteX1" fmla="*/ 9511468 w 9511468"/>
              <a:gd name="connsiteY1" fmla="*/ 0 h 6858000"/>
              <a:gd name="connsiteX2" fmla="*/ 4549568 w 9511468"/>
              <a:gd name="connsiteY2" fmla="*/ 6858000 h 6858000"/>
              <a:gd name="connsiteX3" fmla="*/ 0 w 9511468"/>
              <a:gd name="connsiteY3" fmla="*/ 6858000 h 6858000"/>
              <a:gd name="connsiteX4" fmla="*/ 0 w 9511468"/>
              <a:gd name="connsiteY4" fmla="*/ 5121721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1468" h="6858000">
                <a:moveTo>
                  <a:pt x="3705667" y="0"/>
                </a:moveTo>
                <a:lnTo>
                  <a:pt x="9511468" y="0"/>
                </a:lnTo>
                <a:lnTo>
                  <a:pt x="4549568" y="6858000"/>
                </a:lnTo>
                <a:lnTo>
                  <a:pt x="0" y="6858000"/>
                </a:lnTo>
                <a:lnTo>
                  <a:pt x="0" y="5121721"/>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29082564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A2337EED-6D2F-4724-A299-87463BE1290B}"/>
              </a:ext>
            </a:extLst>
          </p:cNvPr>
          <p:cNvSpPr>
            <a:spLocks noGrp="1"/>
          </p:cNvSpPr>
          <p:nvPr>
            <p:ph type="pic" sz="quarter" idx="12" hasCustomPrompt="1"/>
          </p:nvPr>
        </p:nvSpPr>
        <p:spPr>
          <a:xfrm>
            <a:off x="649480" y="1157591"/>
            <a:ext cx="10893040" cy="4542818"/>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40835280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3964E96-60CB-4686-890C-74DB60B28B94}"/>
              </a:ext>
            </a:extLst>
          </p:cNvPr>
          <p:cNvSpPr/>
          <p:nvPr userDrawn="1"/>
        </p:nvSpPr>
        <p:spPr>
          <a:xfrm>
            <a:off x="826852" y="0"/>
            <a:ext cx="4562272" cy="41731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그림 개체 틀 2">
            <a:extLst>
              <a:ext uri="{FF2B5EF4-FFF2-40B4-BE49-F238E27FC236}">
                <a16:creationId xmlns:a16="http://schemas.microsoft.com/office/drawing/2014/main" id="{31EAEB9F-11FD-4A38-A858-5235F8507B4F}"/>
              </a:ext>
            </a:extLst>
          </p:cNvPr>
          <p:cNvSpPr>
            <a:spLocks noGrp="1"/>
          </p:cNvSpPr>
          <p:nvPr>
            <p:ph type="pic" sz="quarter" idx="11" hasCustomPrompt="1"/>
          </p:nvPr>
        </p:nvSpPr>
        <p:spPr>
          <a:xfrm>
            <a:off x="2490281" y="3287949"/>
            <a:ext cx="8874868" cy="292235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3676730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D9AA8BA-F171-4BD8-A11D-2DC0122F65E8}"/>
              </a:ext>
            </a:extLst>
          </p:cNvPr>
          <p:cNvSpPr>
            <a:spLocks noGrp="1"/>
          </p:cNvSpPr>
          <p:nvPr>
            <p:ph type="pic" sz="quarter" idx="11" hasCustomPrompt="1"/>
          </p:nvPr>
        </p:nvSpPr>
        <p:spPr>
          <a:xfrm>
            <a:off x="3780714" y="121525"/>
            <a:ext cx="8411286" cy="6736476"/>
          </a:xfrm>
          <a:custGeom>
            <a:avLst/>
            <a:gdLst>
              <a:gd name="connsiteX0" fmla="*/ 5699762 w 8411286"/>
              <a:gd name="connsiteY0" fmla="*/ 5934811 h 6736476"/>
              <a:gd name="connsiteX1" fmla="*/ 5699473 w 8411286"/>
              <a:gd name="connsiteY1" fmla="*/ 5964269 h 6736476"/>
              <a:gd name="connsiteX2" fmla="*/ 5704951 w 8411286"/>
              <a:gd name="connsiteY2" fmla="*/ 6001406 h 6736476"/>
              <a:gd name="connsiteX3" fmla="*/ 5700507 w 8411286"/>
              <a:gd name="connsiteY3" fmla="*/ 5913361 h 6736476"/>
              <a:gd name="connsiteX4" fmla="*/ 5699940 w 8411286"/>
              <a:gd name="connsiteY4" fmla="*/ 5916657 h 6736476"/>
              <a:gd name="connsiteX5" fmla="*/ 5699858 w 8411286"/>
              <a:gd name="connsiteY5" fmla="*/ 5924998 h 6736476"/>
              <a:gd name="connsiteX6" fmla="*/ 6937173 w 8411286"/>
              <a:gd name="connsiteY6" fmla="*/ 0 h 6736476"/>
              <a:gd name="connsiteX7" fmla="*/ 7112847 w 8411286"/>
              <a:gd name="connsiteY7" fmla="*/ 0 h 6736476"/>
              <a:gd name="connsiteX8" fmla="*/ 7165550 w 8411286"/>
              <a:gd name="connsiteY8" fmla="*/ 31998 h 6736476"/>
              <a:gd name="connsiteX9" fmla="*/ 7230172 w 8411286"/>
              <a:gd name="connsiteY9" fmla="*/ 147441 h 6736476"/>
              <a:gd name="connsiteX10" fmla="*/ 7308598 w 8411286"/>
              <a:gd name="connsiteY10" fmla="*/ 296136 h 6736476"/>
              <a:gd name="connsiteX11" fmla="*/ 7361927 w 8411286"/>
              <a:gd name="connsiteY11" fmla="*/ 334407 h 6736476"/>
              <a:gd name="connsiteX12" fmla="*/ 7786681 w 8411286"/>
              <a:gd name="connsiteY12" fmla="*/ 1054668 h 6736476"/>
              <a:gd name="connsiteX13" fmla="*/ 7843148 w 8411286"/>
              <a:gd name="connsiteY13" fmla="*/ 1247910 h 6736476"/>
              <a:gd name="connsiteX14" fmla="*/ 7989333 w 8411286"/>
              <a:gd name="connsiteY14" fmla="*/ 1492598 h 6736476"/>
              <a:gd name="connsiteX15" fmla="*/ 8255980 w 8411286"/>
              <a:gd name="connsiteY15" fmla="*/ 2013344 h 6736476"/>
              <a:gd name="connsiteX16" fmla="*/ 8328759 w 8411286"/>
              <a:gd name="connsiteY16" fmla="*/ 2595576 h 6736476"/>
              <a:gd name="connsiteX17" fmla="*/ 8394636 w 8411286"/>
              <a:gd name="connsiteY17" fmla="*/ 3388617 h 6736476"/>
              <a:gd name="connsiteX18" fmla="*/ 8411286 w 8411286"/>
              <a:gd name="connsiteY18" fmla="*/ 3449238 h 6736476"/>
              <a:gd name="connsiteX19" fmla="*/ 8411286 w 8411286"/>
              <a:gd name="connsiteY19" fmla="*/ 6736476 h 6736476"/>
              <a:gd name="connsiteX20" fmla="*/ 7208192 w 8411286"/>
              <a:gd name="connsiteY20" fmla="*/ 6736476 h 6736476"/>
              <a:gd name="connsiteX21" fmla="*/ 7224525 w 8411286"/>
              <a:gd name="connsiteY21" fmla="*/ 6699435 h 6736476"/>
              <a:gd name="connsiteX22" fmla="*/ 7211350 w 8411286"/>
              <a:gd name="connsiteY22" fmla="*/ 6671829 h 6736476"/>
              <a:gd name="connsiteX23" fmla="*/ 7184371 w 8411286"/>
              <a:gd name="connsiteY23" fmla="*/ 6683122 h 6736476"/>
              <a:gd name="connsiteX24" fmla="*/ 7158021 w 8411286"/>
              <a:gd name="connsiteY24" fmla="*/ 6721394 h 6736476"/>
              <a:gd name="connsiteX25" fmla="*/ 7140347 w 8411286"/>
              <a:gd name="connsiteY25" fmla="*/ 6736476 h 6736476"/>
              <a:gd name="connsiteX26" fmla="*/ 7106917 w 8411286"/>
              <a:gd name="connsiteY26" fmla="*/ 6736476 h 6736476"/>
              <a:gd name="connsiteX27" fmla="*/ 7103015 w 8411286"/>
              <a:gd name="connsiteY27" fmla="*/ 6712307 h 6736476"/>
              <a:gd name="connsiteX28" fmla="*/ 7059519 w 8411286"/>
              <a:gd name="connsiteY28" fmla="*/ 6580228 h 6736476"/>
              <a:gd name="connsiteX29" fmla="*/ 7043833 w 8411286"/>
              <a:gd name="connsiteY29" fmla="*/ 6663045 h 6736476"/>
              <a:gd name="connsiteX30" fmla="*/ 7051205 w 8411286"/>
              <a:gd name="connsiteY30" fmla="*/ 6724845 h 6736476"/>
              <a:gd name="connsiteX31" fmla="*/ 7052770 w 8411286"/>
              <a:gd name="connsiteY31" fmla="*/ 6736476 h 6736476"/>
              <a:gd name="connsiteX32" fmla="*/ 6976399 w 8411286"/>
              <a:gd name="connsiteY32" fmla="*/ 6736476 h 6736476"/>
              <a:gd name="connsiteX33" fmla="*/ 6969171 w 8411286"/>
              <a:gd name="connsiteY33" fmla="*/ 6722022 h 6736476"/>
              <a:gd name="connsiteX34" fmla="*/ 6965668 w 8411286"/>
              <a:gd name="connsiteY34" fmla="*/ 6736476 h 6736476"/>
              <a:gd name="connsiteX35" fmla="*/ 5912639 w 8411286"/>
              <a:gd name="connsiteY35" fmla="*/ 6736476 h 6736476"/>
              <a:gd name="connsiteX36" fmla="*/ 5766309 w 8411286"/>
              <a:gd name="connsiteY36" fmla="*/ 6264493 h 6736476"/>
              <a:gd name="connsiteX37" fmla="*/ 5730397 w 8411286"/>
              <a:gd name="connsiteY37" fmla="*/ 6316172 h 6736476"/>
              <a:gd name="connsiteX38" fmla="*/ 5716685 w 8411286"/>
              <a:gd name="connsiteY38" fmla="*/ 6345706 h 6736476"/>
              <a:gd name="connsiteX39" fmla="*/ 5642847 w 8411286"/>
              <a:gd name="connsiteY39" fmla="*/ 6530301 h 6736476"/>
              <a:gd name="connsiteX40" fmla="*/ 5571861 w 8411286"/>
              <a:gd name="connsiteY40" fmla="*/ 6640910 h 6736476"/>
              <a:gd name="connsiteX41" fmla="*/ 5532211 w 8411286"/>
              <a:gd name="connsiteY41" fmla="*/ 6736476 h 6736476"/>
              <a:gd name="connsiteX42" fmla="*/ 5291750 w 8411286"/>
              <a:gd name="connsiteY42" fmla="*/ 6736476 h 6736476"/>
              <a:gd name="connsiteX43" fmla="*/ 5314799 w 8411286"/>
              <a:gd name="connsiteY43" fmla="*/ 6682196 h 6736476"/>
              <a:gd name="connsiteX44" fmla="*/ 5336949 w 8411286"/>
              <a:gd name="connsiteY44" fmla="*/ 6127357 h 6736476"/>
              <a:gd name="connsiteX45" fmla="*/ 5305304 w 8411286"/>
              <a:gd name="connsiteY45" fmla="*/ 6110481 h 6736476"/>
              <a:gd name="connsiteX46" fmla="*/ 5111217 w 8411286"/>
              <a:gd name="connsiteY46" fmla="*/ 6218074 h 6736476"/>
              <a:gd name="connsiteX47" fmla="*/ 5080627 w 8411286"/>
              <a:gd name="connsiteY47" fmla="*/ 6304567 h 6736476"/>
              <a:gd name="connsiteX48" fmla="*/ 5130204 w 8411286"/>
              <a:gd name="connsiteY48" fmla="*/ 6400558 h 6736476"/>
              <a:gd name="connsiteX49" fmla="*/ 5197713 w 8411286"/>
              <a:gd name="connsiteY49" fmla="*/ 6657933 h 6736476"/>
              <a:gd name="connsiteX50" fmla="*/ 5190329 w 8411286"/>
              <a:gd name="connsiteY50" fmla="*/ 6723333 h 6736476"/>
              <a:gd name="connsiteX51" fmla="*/ 5190795 w 8411286"/>
              <a:gd name="connsiteY51" fmla="*/ 6736476 h 6736476"/>
              <a:gd name="connsiteX52" fmla="*/ 5114216 w 8411286"/>
              <a:gd name="connsiteY52" fmla="*/ 6736476 h 6736476"/>
              <a:gd name="connsiteX53" fmla="*/ 5090121 w 8411286"/>
              <a:gd name="connsiteY53" fmla="*/ 6712785 h 6736476"/>
              <a:gd name="connsiteX54" fmla="*/ 5078517 w 8411286"/>
              <a:gd name="connsiteY54" fmla="*/ 6664264 h 6736476"/>
              <a:gd name="connsiteX55" fmla="*/ 4997297 w 8411286"/>
              <a:gd name="connsiteY55" fmla="*/ 6540849 h 6736476"/>
              <a:gd name="connsiteX56" fmla="*/ 4908691 w 8411286"/>
              <a:gd name="connsiteY56" fmla="*/ 6426928 h 6736476"/>
              <a:gd name="connsiteX57" fmla="*/ 4889705 w 8411286"/>
              <a:gd name="connsiteY57" fmla="*/ 6356255 h 6736476"/>
              <a:gd name="connsiteX58" fmla="*/ 4786333 w 8411286"/>
              <a:gd name="connsiteY58" fmla="*/ 6299293 h 6736476"/>
              <a:gd name="connsiteX59" fmla="*/ 4495200 w 8411286"/>
              <a:gd name="connsiteY59" fmla="*/ 6323556 h 6736476"/>
              <a:gd name="connsiteX60" fmla="*/ 4150274 w 8411286"/>
              <a:gd name="connsiteY60" fmla="*/ 6322500 h 6736476"/>
              <a:gd name="connsiteX61" fmla="*/ 3989940 w 8411286"/>
              <a:gd name="connsiteY61" fmla="*/ 6338322 h 6736476"/>
              <a:gd name="connsiteX62" fmla="*/ 3937199 w 8411286"/>
              <a:gd name="connsiteY62" fmla="*/ 6367857 h 6736476"/>
              <a:gd name="connsiteX63" fmla="*/ 3891842 w 8411286"/>
              <a:gd name="connsiteY63" fmla="*/ 6415324 h 6736476"/>
              <a:gd name="connsiteX64" fmla="*/ 3810620 w 8411286"/>
              <a:gd name="connsiteY64" fmla="*/ 6455409 h 6736476"/>
              <a:gd name="connsiteX65" fmla="*/ 3670329 w 8411286"/>
              <a:gd name="connsiteY65" fmla="*/ 6521863 h 6736476"/>
              <a:gd name="connsiteX66" fmla="*/ 3665055 w 8411286"/>
              <a:gd name="connsiteY66" fmla="*/ 6555617 h 6736476"/>
              <a:gd name="connsiteX67" fmla="*/ 3677927 w 8411286"/>
              <a:gd name="connsiteY67" fmla="*/ 6663210 h 6736476"/>
              <a:gd name="connsiteX68" fmla="*/ 3699047 w 8411286"/>
              <a:gd name="connsiteY68" fmla="*/ 6736476 h 6736476"/>
              <a:gd name="connsiteX69" fmla="*/ 2645249 w 8411286"/>
              <a:gd name="connsiteY69" fmla="*/ 6736476 h 6736476"/>
              <a:gd name="connsiteX70" fmla="*/ 2742086 w 8411286"/>
              <a:gd name="connsiteY70" fmla="*/ 6647385 h 6736476"/>
              <a:gd name="connsiteX71" fmla="*/ 2743140 w 8411286"/>
              <a:gd name="connsiteY71" fmla="*/ 6603084 h 6736476"/>
              <a:gd name="connsiteX72" fmla="*/ 2687235 w 8411286"/>
              <a:gd name="connsiteY72" fmla="*/ 6550343 h 6736476"/>
              <a:gd name="connsiteX73" fmla="*/ 2540616 w 8411286"/>
              <a:gd name="connsiteY73" fmla="*/ 6362583 h 6736476"/>
              <a:gd name="connsiteX74" fmla="*/ 2301170 w 8411286"/>
              <a:gd name="connsiteY74" fmla="*/ 6031369 h 6736476"/>
              <a:gd name="connsiteX75" fmla="*/ 2170371 w 8411286"/>
              <a:gd name="connsiteY75" fmla="*/ 5803528 h 6736476"/>
              <a:gd name="connsiteX76" fmla="*/ 2008983 w 8411286"/>
              <a:gd name="connsiteY76" fmla="*/ 5434340 h 6736476"/>
              <a:gd name="connsiteX77" fmla="*/ 1746334 w 8411286"/>
              <a:gd name="connsiteY77" fmla="*/ 4914312 h 6736476"/>
              <a:gd name="connsiteX78" fmla="*/ 1717853 w 8411286"/>
              <a:gd name="connsiteY78" fmla="*/ 4846804 h 6736476"/>
              <a:gd name="connsiteX79" fmla="*/ 1620809 w 8411286"/>
              <a:gd name="connsiteY79" fmla="*/ 4780349 h 6736476"/>
              <a:gd name="connsiteX80" fmla="*/ 1502668 w 8411286"/>
              <a:gd name="connsiteY80" fmla="*/ 4732882 h 6736476"/>
              <a:gd name="connsiteX81" fmla="*/ 1431996 w 8411286"/>
              <a:gd name="connsiteY81" fmla="*/ 4659044 h 6736476"/>
              <a:gd name="connsiteX82" fmla="*/ 1147194 w 8411286"/>
              <a:gd name="connsiteY82" fmla="*/ 4510315 h 6736476"/>
              <a:gd name="connsiteX83" fmla="*/ 933065 w 8411286"/>
              <a:gd name="connsiteY83" fmla="*/ 4520863 h 6736476"/>
              <a:gd name="connsiteX84" fmla="*/ 779062 w 8411286"/>
              <a:gd name="connsiteY84" fmla="*/ 4470232 h 6736476"/>
              <a:gd name="connsiteX85" fmla="*/ 715772 w 8411286"/>
              <a:gd name="connsiteY85" fmla="*/ 4415381 h 6736476"/>
              <a:gd name="connsiteX86" fmla="*/ 583919 w 8411286"/>
              <a:gd name="connsiteY86" fmla="*/ 4235007 h 6736476"/>
              <a:gd name="connsiteX87" fmla="*/ 567041 w 8411286"/>
              <a:gd name="connsiteY87" fmla="*/ 3954424 h 6736476"/>
              <a:gd name="connsiteX88" fmla="*/ 635604 w 8411286"/>
              <a:gd name="connsiteY88" fmla="*/ 3848942 h 6736476"/>
              <a:gd name="connsiteX89" fmla="*/ 728428 w 8411286"/>
              <a:gd name="connsiteY89" fmla="*/ 3725527 h 6736476"/>
              <a:gd name="connsiteX90" fmla="*/ 756909 w 8411286"/>
              <a:gd name="connsiteY90" fmla="*/ 3679114 h 6736476"/>
              <a:gd name="connsiteX91" fmla="*/ 798047 w 8411286"/>
              <a:gd name="connsiteY91" fmla="*/ 3627429 h 6736476"/>
              <a:gd name="connsiteX92" fmla="*/ 804376 w 8411286"/>
              <a:gd name="connsiteY92" fmla="*/ 3462877 h 6736476"/>
              <a:gd name="connsiteX93" fmla="*/ 693620 w 8411286"/>
              <a:gd name="connsiteY93" fmla="*/ 3265625 h 6736476"/>
              <a:gd name="connsiteX94" fmla="*/ 730538 w 8411286"/>
              <a:gd name="connsiteY94" fmla="*/ 3218158 h 6736476"/>
              <a:gd name="connsiteX95" fmla="*/ 796992 w 8411286"/>
              <a:gd name="connsiteY95" fmla="*/ 3235034 h 6736476"/>
              <a:gd name="connsiteX96" fmla="*/ 844459 w 8411286"/>
              <a:gd name="connsiteY96" fmla="*/ 3233980 h 6736476"/>
              <a:gd name="connsiteX97" fmla="*/ 841295 w 8411286"/>
              <a:gd name="connsiteY97" fmla="*/ 3199171 h 6736476"/>
              <a:gd name="connsiteX98" fmla="*/ 800158 w 8411286"/>
              <a:gd name="connsiteY98" fmla="*/ 3174911 h 6736476"/>
              <a:gd name="connsiteX99" fmla="*/ 615564 w 8411286"/>
              <a:gd name="connsiteY99" fmla="*/ 3159086 h 6736476"/>
              <a:gd name="connsiteX100" fmla="*/ 235828 w 8411286"/>
              <a:gd name="connsiteY100" fmla="*/ 3056770 h 6736476"/>
              <a:gd name="connsiteX101" fmla="*/ 50177 w 8411286"/>
              <a:gd name="connsiteY101" fmla="*/ 2912259 h 6736476"/>
              <a:gd name="connsiteX102" fmla="*/ 1656 w 8411286"/>
              <a:gd name="connsiteY102" fmla="*/ 2697076 h 6736476"/>
              <a:gd name="connsiteX103" fmla="*/ 103975 w 8411286"/>
              <a:gd name="connsiteY103" fmla="*/ 2348984 h 6736476"/>
              <a:gd name="connsiteX104" fmla="*/ 149331 w 8411286"/>
              <a:gd name="connsiteY104" fmla="*/ 2344764 h 6736476"/>
              <a:gd name="connsiteX105" fmla="*/ 134563 w 8411286"/>
              <a:gd name="connsiteY105" fmla="*/ 2317339 h 6736476"/>
              <a:gd name="connsiteX106" fmla="*/ 191525 w 8411286"/>
              <a:gd name="connsiteY106" fmla="*/ 2400669 h 6736476"/>
              <a:gd name="connsiteX107" fmla="*/ 166208 w 8411286"/>
              <a:gd name="connsiteY107" fmla="*/ 2585263 h 6736476"/>
              <a:gd name="connsiteX108" fmla="*/ 160934 w 8411286"/>
              <a:gd name="connsiteY108" fmla="*/ 2716062 h 6736476"/>
              <a:gd name="connsiteX109" fmla="*/ 207347 w 8411286"/>
              <a:gd name="connsiteY109" fmla="*/ 2771968 h 6736476"/>
              <a:gd name="connsiteX110" fmla="*/ 523794 w 8411286"/>
              <a:gd name="connsiteY110" fmla="*/ 2843695 h 6736476"/>
              <a:gd name="connsiteX111" fmla="*/ 1049096 w 8411286"/>
              <a:gd name="connsiteY111" fmla="*/ 2824709 h 6736476"/>
              <a:gd name="connsiteX112" fmla="*/ 1113439 w 8411286"/>
              <a:gd name="connsiteY112" fmla="*/ 2786736 h 6736476"/>
              <a:gd name="connsiteX113" fmla="*/ 1546971 w 8411286"/>
              <a:gd name="connsiteY113" fmla="*/ 2606360 h 6736476"/>
              <a:gd name="connsiteX114" fmla="*/ 1784306 w 8411286"/>
              <a:gd name="connsiteY114" fmla="*/ 2570497 h 6736476"/>
              <a:gd name="connsiteX115" fmla="*/ 1917215 w 8411286"/>
              <a:gd name="connsiteY115" fmla="*/ 2546234 h 6736476"/>
              <a:gd name="connsiteX116" fmla="*/ 2025860 w 8411286"/>
              <a:gd name="connsiteY116" fmla="*/ 2568387 h 6736476"/>
              <a:gd name="connsiteX117" fmla="*/ 2092315 w 8411286"/>
              <a:gd name="connsiteY117" fmla="*/ 2577879 h 6736476"/>
              <a:gd name="connsiteX118" fmla="*/ 2156659 w 8411286"/>
              <a:gd name="connsiteY118" fmla="*/ 2562057 h 6736476"/>
              <a:gd name="connsiteX119" fmla="*/ 2279017 w 8411286"/>
              <a:gd name="connsiteY119" fmla="*/ 2608470 h 6736476"/>
              <a:gd name="connsiteX120" fmla="*/ 2316992 w 8411286"/>
              <a:gd name="connsiteY120" fmla="*/ 2628512 h 6736476"/>
              <a:gd name="connsiteX121" fmla="*/ 2459391 w 8411286"/>
              <a:gd name="connsiteY121" fmla="*/ 2628512 h 6736476"/>
              <a:gd name="connsiteX122" fmla="*/ 2417198 w 8411286"/>
              <a:gd name="connsiteY122" fmla="*/ 2585263 h 6736476"/>
              <a:gd name="connsiteX123" fmla="*/ 2108138 w 8411286"/>
              <a:gd name="connsiteY123" fmla="*/ 2382739 h 6736476"/>
              <a:gd name="connsiteX124" fmla="*/ 1772704 w 8411286"/>
              <a:gd name="connsiteY124" fmla="*/ 2105321 h 6736476"/>
              <a:gd name="connsiteX125" fmla="*/ 1714689 w 8411286"/>
              <a:gd name="connsiteY125" fmla="*/ 1995618 h 6736476"/>
              <a:gd name="connsiteX126" fmla="*/ 1738949 w 8411286"/>
              <a:gd name="connsiteY126" fmla="*/ 1969247 h 6736476"/>
              <a:gd name="connsiteX127" fmla="*/ 1819115 w 8411286"/>
              <a:gd name="connsiteY127" fmla="*/ 2000892 h 6736476"/>
              <a:gd name="connsiteX128" fmla="*/ 2635547 w 8411286"/>
              <a:gd name="connsiteY128" fmla="*/ 2418601 h 6736476"/>
              <a:gd name="connsiteX129" fmla="*/ 2734702 w 8411286"/>
              <a:gd name="connsiteY129" fmla="*/ 2456576 h 6736476"/>
              <a:gd name="connsiteX130" fmla="*/ 2884487 w 8411286"/>
              <a:gd name="connsiteY130" fmla="*/ 2744543 h 6736476"/>
              <a:gd name="connsiteX131" fmla="*/ 2753688 w 8411286"/>
              <a:gd name="connsiteY131" fmla="*/ 2889052 h 6736476"/>
              <a:gd name="connsiteX132" fmla="*/ 2565930 w 8411286"/>
              <a:gd name="connsiteY132" fmla="*/ 2950231 h 6736476"/>
              <a:gd name="connsiteX133" fmla="*/ 2551164 w 8411286"/>
              <a:gd name="connsiteY133" fmla="*/ 2958672 h 6736476"/>
              <a:gd name="connsiteX134" fmla="*/ 2756852 w 8411286"/>
              <a:gd name="connsiteY134" fmla="*/ 3079977 h 6736476"/>
              <a:gd name="connsiteX135" fmla="*/ 3097560 w 8411286"/>
              <a:gd name="connsiteY135" fmla="*/ 3270899 h 6736476"/>
              <a:gd name="connsiteX136" fmla="*/ 3309581 w 8411286"/>
              <a:gd name="connsiteY136" fmla="*/ 3413300 h 6736476"/>
              <a:gd name="connsiteX137" fmla="*/ 3500503 w 8411286"/>
              <a:gd name="connsiteY137" fmla="*/ 3527221 h 6736476"/>
              <a:gd name="connsiteX138" fmla="*/ 3864417 w 8411286"/>
              <a:gd name="connsiteY138" fmla="*/ 3729747 h 6736476"/>
              <a:gd name="connsiteX139" fmla="*/ 4351744 w 8411286"/>
              <a:gd name="connsiteY139" fmla="*/ 3916449 h 6736476"/>
              <a:gd name="connsiteX140" fmla="*/ 5174507 w 8411286"/>
              <a:gd name="connsiteY140" fmla="*/ 3980795 h 6736476"/>
              <a:gd name="connsiteX141" fmla="*/ 5307035 w 8411286"/>
              <a:gd name="connsiteY141" fmla="*/ 3970823 h 6736476"/>
              <a:gd name="connsiteX142" fmla="*/ 5359406 w 8411286"/>
              <a:gd name="connsiteY142" fmla="*/ 3964465 h 6736476"/>
              <a:gd name="connsiteX143" fmla="*/ 5363328 w 8411286"/>
              <a:gd name="connsiteY143" fmla="*/ 3954536 h 6736476"/>
              <a:gd name="connsiteX144" fmla="*/ 5408815 w 8411286"/>
              <a:gd name="connsiteY144" fmla="*/ 3914382 h 6736476"/>
              <a:gd name="connsiteX145" fmla="*/ 5475947 w 8411286"/>
              <a:gd name="connsiteY145" fmla="*/ 3868581 h 6736476"/>
              <a:gd name="connsiteX146" fmla="*/ 5546216 w 8411286"/>
              <a:gd name="connsiteY146" fmla="*/ 3821527 h 6736476"/>
              <a:gd name="connsiteX147" fmla="*/ 5943364 w 8411286"/>
              <a:gd name="connsiteY147" fmla="*/ 3538566 h 6736476"/>
              <a:gd name="connsiteX148" fmla="*/ 5933953 w 8411286"/>
              <a:gd name="connsiteY148" fmla="*/ 3480218 h 6736476"/>
              <a:gd name="connsiteX149" fmla="*/ 5900701 w 8411286"/>
              <a:gd name="connsiteY149" fmla="*/ 3472062 h 6736476"/>
              <a:gd name="connsiteX150" fmla="*/ 5373053 w 8411286"/>
              <a:gd name="connsiteY150" fmla="*/ 3424378 h 6736476"/>
              <a:gd name="connsiteX151" fmla="*/ 5116444 w 8411286"/>
              <a:gd name="connsiteY151" fmla="*/ 3414967 h 6736476"/>
              <a:gd name="connsiteX152" fmla="*/ 5043038 w 8411286"/>
              <a:gd name="connsiteY152" fmla="*/ 3470807 h 6736476"/>
              <a:gd name="connsiteX153" fmla="*/ 5031745 w 8411286"/>
              <a:gd name="connsiteY153" fmla="*/ 3516607 h 6736476"/>
              <a:gd name="connsiteX154" fmla="*/ 5001629 w 8411286"/>
              <a:gd name="connsiteY154" fmla="*/ 3631422 h 6736476"/>
              <a:gd name="connsiteX155" fmla="*/ 4881167 w 8411286"/>
              <a:gd name="connsiteY155" fmla="*/ 3743101 h 6736476"/>
              <a:gd name="connsiteX156" fmla="*/ 4819682 w 8411286"/>
              <a:gd name="connsiteY156" fmla="*/ 3803959 h 6736476"/>
              <a:gd name="connsiteX157" fmla="*/ 4793958 w 8411286"/>
              <a:gd name="connsiteY157" fmla="*/ 3860425 h 6736476"/>
              <a:gd name="connsiteX158" fmla="*/ 4745021 w 8411286"/>
              <a:gd name="connsiteY158" fmla="*/ 3854779 h 6736476"/>
              <a:gd name="connsiteX159" fmla="*/ 4721806 w 8411286"/>
              <a:gd name="connsiteY159" fmla="*/ 3819644 h 6736476"/>
              <a:gd name="connsiteX160" fmla="*/ 4706748 w 8411286"/>
              <a:gd name="connsiteY160" fmla="*/ 3847877 h 6736476"/>
              <a:gd name="connsiteX161" fmla="*/ 4690436 w 8411286"/>
              <a:gd name="connsiteY161" fmla="*/ 3911246 h 6736476"/>
              <a:gd name="connsiteX162" fmla="*/ 4656557 w 8411286"/>
              <a:gd name="connsiteY162" fmla="*/ 3936968 h 6736476"/>
              <a:gd name="connsiteX163" fmla="*/ 4634597 w 8411286"/>
              <a:gd name="connsiteY163" fmla="*/ 3909363 h 6736476"/>
              <a:gd name="connsiteX164" fmla="*/ 4624559 w 8411286"/>
              <a:gd name="connsiteY164" fmla="*/ 3862935 h 6736476"/>
              <a:gd name="connsiteX165" fmla="*/ 4614520 w 8411286"/>
              <a:gd name="connsiteY165" fmla="*/ 3893677 h 6736476"/>
              <a:gd name="connsiteX166" fmla="*/ 4591306 w 8411286"/>
              <a:gd name="connsiteY166" fmla="*/ 3923165 h 6736476"/>
              <a:gd name="connsiteX167" fmla="*/ 4557426 w 8411286"/>
              <a:gd name="connsiteY167" fmla="*/ 3900579 h 6736476"/>
              <a:gd name="connsiteX168" fmla="*/ 4532330 w 8411286"/>
              <a:gd name="connsiteY168" fmla="*/ 3791410 h 6736476"/>
              <a:gd name="connsiteX169" fmla="*/ 4531703 w 8411286"/>
              <a:gd name="connsiteY169" fmla="*/ 3723023 h 6736476"/>
              <a:gd name="connsiteX170" fmla="*/ 4448885 w 8411286"/>
              <a:gd name="connsiteY170" fmla="*/ 3766942 h 6736476"/>
              <a:gd name="connsiteX171" fmla="*/ 4448885 w 8411286"/>
              <a:gd name="connsiteY171" fmla="*/ 3559898 h 6736476"/>
              <a:gd name="connsiteX172" fmla="*/ 4463316 w 8411286"/>
              <a:gd name="connsiteY172" fmla="*/ 3532919 h 6736476"/>
              <a:gd name="connsiteX173" fmla="*/ 4690436 w 8411286"/>
              <a:gd name="connsiteY173" fmla="*/ 2978920 h 6736476"/>
              <a:gd name="connsiteX174" fmla="*/ 4927595 w 8411286"/>
              <a:gd name="connsiteY174" fmla="*/ 2711019 h 6736476"/>
              <a:gd name="connsiteX175" fmla="*/ 5275805 w 8411286"/>
              <a:gd name="connsiteY175" fmla="*/ 2466331 h 6736476"/>
              <a:gd name="connsiteX176" fmla="*/ 5731929 w 8411286"/>
              <a:gd name="connsiteY176" fmla="*/ 2199683 h 6736476"/>
              <a:gd name="connsiteX177" fmla="*/ 5826667 w 8411286"/>
              <a:gd name="connsiteY177" fmla="*/ 2087378 h 6736476"/>
              <a:gd name="connsiteX178" fmla="*/ 5894427 w 8411286"/>
              <a:gd name="connsiteY178" fmla="*/ 1910450 h 6736476"/>
              <a:gd name="connsiteX179" fmla="*/ 6199972 w 8411286"/>
              <a:gd name="connsiteY179" fmla="*/ 1572278 h 6736476"/>
              <a:gd name="connsiteX180" fmla="*/ 6236363 w 8411286"/>
              <a:gd name="connsiteY180" fmla="*/ 1530869 h 6736476"/>
              <a:gd name="connsiteX181" fmla="*/ 6233226 w 8411286"/>
              <a:gd name="connsiteY181" fmla="*/ 1470012 h 6736476"/>
              <a:gd name="connsiteX182" fmla="*/ 6184288 w 8411286"/>
              <a:gd name="connsiteY182" fmla="*/ 1457463 h 6736476"/>
              <a:gd name="connsiteX183" fmla="*/ 6119666 w 8411286"/>
              <a:gd name="connsiteY183" fmla="*/ 1467501 h 6736476"/>
              <a:gd name="connsiteX184" fmla="*/ 5976616 w 8411286"/>
              <a:gd name="connsiteY184" fmla="*/ 1475658 h 6736476"/>
              <a:gd name="connsiteX185" fmla="*/ 5893799 w 8411286"/>
              <a:gd name="connsiteY185" fmla="*/ 1374646 h 6736476"/>
              <a:gd name="connsiteX186" fmla="*/ 5956539 w 8411286"/>
              <a:gd name="connsiteY186" fmla="*/ 1308140 h 6736476"/>
              <a:gd name="connsiteX187" fmla="*/ 6087040 w 8411286"/>
              <a:gd name="connsiteY187" fmla="*/ 1246654 h 6736476"/>
              <a:gd name="connsiteX188" fmla="*/ 6108999 w 8411286"/>
              <a:gd name="connsiteY188" fmla="*/ 1201481 h 6736476"/>
              <a:gd name="connsiteX189" fmla="*/ 6058807 w 8411286"/>
              <a:gd name="connsiteY189" fmla="*/ 1185169 h 6736476"/>
              <a:gd name="connsiteX190" fmla="*/ 6009869 w 8411286"/>
              <a:gd name="connsiteY190" fmla="*/ 1225323 h 6736476"/>
              <a:gd name="connsiteX191" fmla="*/ 5906347 w 8411286"/>
              <a:gd name="connsiteY191" fmla="*/ 1288691 h 6736476"/>
              <a:gd name="connsiteX192" fmla="*/ 5689266 w 8411286"/>
              <a:gd name="connsiteY192" fmla="*/ 1229087 h 6736476"/>
              <a:gd name="connsiteX193" fmla="*/ 5573823 w 8411286"/>
              <a:gd name="connsiteY193" fmla="*/ 1109880 h 6736476"/>
              <a:gd name="connsiteX194" fmla="*/ 5601428 w 8411286"/>
              <a:gd name="connsiteY194" fmla="*/ 927306 h 6736476"/>
              <a:gd name="connsiteX195" fmla="*/ 5812863 w 8411286"/>
              <a:gd name="connsiteY195" fmla="*/ 805588 h 6736476"/>
              <a:gd name="connsiteX196" fmla="*/ 5938972 w 8411286"/>
              <a:gd name="connsiteY196" fmla="*/ 547725 h 6736476"/>
              <a:gd name="connsiteX197" fmla="*/ 5928306 w 8411286"/>
              <a:gd name="connsiteY197" fmla="*/ 479338 h 6736476"/>
              <a:gd name="connsiteX198" fmla="*/ 5984774 w 8411286"/>
              <a:gd name="connsiteY198" fmla="*/ 344446 h 6736476"/>
              <a:gd name="connsiteX199" fmla="*/ 6093941 w 8411286"/>
              <a:gd name="connsiteY199" fmla="*/ 259746 h 6736476"/>
              <a:gd name="connsiteX200" fmla="*/ 6622844 w 8411286"/>
              <a:gd name="connsiteY200" fmla="*/ 48310 h 6736476"/>
              <a:gd name="connsiteX201" fmla="*/ 6826123 w 8411286"/>
              <a:gd name="connsiteY201" fmla="*/ 37017 h 6736476"/>
              <a:gd name="connsiteX202" fmla="*/ 6937173 w 8411286"/>
              <a:gd name="connsiteY202" fmla="*/ 0 h 673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Lst>
            <a:rect l="l" t="t" r="r" b="b"/>
            <a:pathLst>
              <a:path w="8411286" h="6736476">
                <a:moveTo>
                  <a:pt x="5699762" y="5934811"/>
                </a:moveTo>
                <a:lnTo>
                  <a:pt x="5699473" y="5964269"/>
                </a:lnTo>
                <a:lnTo>
                  <a:pt x="5704951" y="6001406"/>
                </a:lnTo>
                <a:close/>
                <a:moveTo>
                  <a:pt x="5700507" y="5913361"/>
                </a:moveTo>
                <a:lnTo>
                  <a:pt x="5699940" y="5916657"/>
                </a:lnTo>
                <a:lnTo>
                  <a:pt x="5699858" y="5924998"/>
                </a:lnTo>
                <a:close/>
                <a:moveTo>
                  <a:pt x="6937173" y="0"/>
                </a:moveTo>
                <a:cubicBezTo>
                  <a:pt x="6995523" y="0"/>
                  <a:pt x="7054499" y="0"/>
                  <a:pt x="7112847" y="0"/>
                </a:cubicBezTo>
                <a:cubicBezTo>
                  <a:pt x="7130415" y="10666"/>
                  <a:pt x="7148610" y="20705"/>
                  <a:pt x="7165550" y="31998"/>
                </a:cubicBezTo>
                <a:cubicBezTo>
                  <a:pt x="7205704" y="59603"/>
                  <a:pt x="7230800" y="97248"/>
                  <a:pt x="7230172" y="147441"/>
                </a:cubicBezTo>
                <a:cubicBezTo>
                  <a:pt x="7228918" y="212063"/>
                  <a:pt x="7257779" y="259119"/>
                  <a:pt x="7308598" y="296136"/>
                </a:cubicBezTo>
                <a:cubicBezTo>
                  <a:pt x="7326165" y="309311"/>
                  <a:pt x="7344359" y="321859"/>
                  <a:pt x="7361927" y="334407"/>
                </a:cubicBezTo>
                <a:cubicBezTo>
                  <a:pt x="7612890" y="510081"/>
                  <a:pt x="7769741" y="742220"/>
                  <a:pt x="7786681" y="1054668"/>
                </a:cubicBezTo>
                <a:cubicBezTo>
                  <a:pt x="7790445" y="1124311"/>
                  <a:pt x="7809267" y="1188306"/>
                  <a:pt x="7843148" y="1247910"/>
                </a:cubicBezTo>
                <a:cubicBezTo>
                  <a:pt x="7890203" y="1330099"/>
                  <a:pt x="7939140" y="1412290"/>
                  <a:pt x="7989333" y="1492598"/>
                </a:cubicBezTo>
                <a:cubicBezTo>
                  <a:pt x="8092227" y="1658860"/>
                  <a:pt x="8187592" y="1828886"/>
                  <a:pt x="8255980" y="2013344"/>
                </a:cubicBezTo>
                <a:cubicBezTo>
                  <a:pt x="8324995" y="2201565"/>
                  <a:pt x="8356365" y="2395434"/>
                  <a:pt x="8328759" y="2595576"/>
                </a:cubicBezTo>
                <a:cubicBezTo>
                  <a:pt x="8291114" y="2865361"/>
                  <a:pt x="8316211" y="3128870"/>
                  <a:pt x="8394636" y="3388617"/>
                </a:cubicBezTo>
                <a:lnTo>
                  <a:pt x="8411286" y="3449238"/>
                </a:lnTo>
                <a:lnTo>
                  <a:pt x="8411286" y="6736476"/>
                </a:lnTo>
                <a:lnTo>
                  <a:pt x="7208192" y="6736476"/>
                </a:lnTo>
                <a:lnTo>
                  <a:pt x="7224525" y="6699435"/>
                </a:lnTo>
                <a:cubicBezTo>
                  <a:pt x="7227035" y="6691906"/>
                  <a:pt x="7218879" y="6676220"/>
                  <a:pt x="7211350" y="6671829"/>
                </a:cubicBezTo>
                <a:cubicBezTo>
                  <a:pt x="7206331" y="6668692"/>
                  <a:pt x="7191273" y="6676220"/>
                  <a:pt x="7184371" y="6683122"/>
                </a:cubicBezTo>
                <a:cubicBezTo>
                  <a:pt x="7173706" y="6694415"/>
                  <a:pt x="7168059" y="6710101"/>
                  <a:pt x="7158021" y="6721394"/>
                </a:cubicBezTo>
                <a:lnTo>
                  <a:pt x="7140347" y="6736476"/>
                </a:lnTo>
                <a:lnTo>
                  <a:pt x="7106917" y="6736476"/>
                </a:lnTo>
                <a:lnTo>
                  <a:pt x="7103015" y="6712307"/>
                </a:lnTo>
                <a:cubicBezTo>
                  <a:pt x="7099633" y="6663164"/>
                  <a:pt x="7103750" y="6615520"/>
                  <a:pt x="7059519" y="6580228"/>
                </a:cubicBezTo>
                <a:cubicBezTo>
                  <a:pt x="7051362" y="6607833"/>
                  <a:pt x="7042579" y="6635440"/>
                  <a:pt x="7043833" y="6663045"/>
                </a:cubicBezTo>
                <a:cubicBezTo>
                  <a:pt x="7044775" y="6683750"/>
                  <a:pt x="7047912" y="6704297"/>
                  <a:pt x="7051205" y="6724845"/>
                </a:cubicBezTo>
                <a:lnTo>
                  <a:pt x="7052770" y="6736476"/>
                </a:lnTo>
                <a:lnTo>
                  <a:pt x="6976399" y="6736476"/>
                </a:lnTo>
                <a:lnTo>
                  <a:pt x="6969171" y="6722022"/>
                </a:lnTo>
                <a:lnTo>
                  <a:pt x="6965668" y="6736476"/>
                </a:lnTo>
                <a:lnTo>
                  <a:pt x="5912639" y="6736476"/>
                </a:lnTo>
                <a:lnTo>
                  <a:pt x="5766309" y="6264493"/>
                </a:lnTo>
                <a:lnTo>
                  <a:pt x="5730397" y="6316172"/>
                </a:lnTo>
                <a:cubicBezTo>
                  <a:pt x="5723013" y="6324610"/>
                  <a:pt x="5717739" y="6334104"/>
                  <a:pt x="5716685" y="6345706"/>
                </a:cubicBezTo>
                <a:cubicBezTo>
                  <a:pt x="5710357" y="6415324"/>
                  <a:pt x="5685041" y="6477559"/>
                  <a:pt x="5642847" y="6530301"/>
                </a:cubicBezTo>
                <a:cubicBezTo>
                  <a:pt x="5614895" y="6565638"/>
                  <a:pt x="5591557" y="6602623"/>
                  <a:pt x="5571861" y="6640910"/>
                </a:cubicBezTo>
                <a:lnTo>
                  <a:pt x="5532211" y="6736476"/>
                </a:lnTo>
                <a:lnTo>
                  <a:pt x="5291750" y="6736476"/>
                </a:lnTo>
                <a:lnTo>
                  <a:pt x="5314799" y="6682196"/>
                </a:lnTo>
                <a:cubicBezTo>
                  <a:pt x="5382308" y="6499710"/>
                  <a:pt x="5380195" y="6314062"/>
                  <a:pt x="5336949" y="6127357"/>
                </a:cubicBezTo>
                <a:cubicBezTo>
                  <a:pt x="5331675" y="6105207"/>
                  <a:pt x="5325347" y="6103097"/>
                  <a:pt x="5305304" y="6110481"/>
                </a:cubicBezTo>
                <a:cubicBezTo>
                  <a:pt x="5234633" y="6135798"/>
                  <a:pt x="5171343" y="6172717"/>
                  <a:pt x="5111217" y="6218074"/>
                </a:cubicBezTo>
                <a:cubicBezTo>
                  <a:pt x="5079573" y="6241280"/>
                  <a:pt x="5074299" y="6269759"/>
                  <a:pt x="5080627" y="6304567"/>
                </a:cubicBezTo>
                <a:cubicBezTo>
                  <a:pt x="5086957" y="6341486"/>
                  <a:pt x="5104887" y="6374187"/>
                  <a:pt x="5130204" y="6400558"/>
                </a:cubicBezTo>
                <a:cubicBezTo>
                  <a:pt x="5201931" y="6474395"/>
                  <a:pt x="5216700" y="6560891"/>
                  <a:pt x="5197713" y="6657933"/>
                </a:cubicBezTo>
                <a:cubicBezTo>
                  <a:pt x="5193493" y="6679030"/>
                  <a:pt x="5193493" y="6701183"/>
                  <a:pt x="5190329" y="6723333"/>
                </a:cubicBezTo>
                <a:lnTo>
                  <a:pt x="5190795" y="6736476"/>
                </a:lnTo>
                <a:lnTo>
                  <a:pt x="5114216" y="6736476"/>
                </a:lnTo>
                <a:lnTo>
                  <a:pt x="5090121" y="6712785"/>
                </a:lnTo>
                <a:cubicBezTo>
                  <a:pt x="5075353" y="6701183"/>
                  <a:pt x="5079573" y="6680086"/>
                  <a:pt x="5078517" y="6664264"/>
                </a:cubicBezTo>
                <a:cubicBezTo>
                  <a:pt x="5074299" y="6607302"/>
                  <a:pt x="5052146" y="6565109"/>
                  <a:pt x="4997297" y="6540849"/>
                </a:cubicBezTo>
                <a:cubicBezTo>
                  <a:pt x="4947720" y="6519752"/>
                  <a:pt x="4920293" y="6478613"/>
                  <a:pt x="4908691" y="6426928"/>
                </a:cubicBezTo>
                <a:cubicBezTo>
                  <a:pt x="4903417" y="6402668"/>
                  <a:pt x="4897089" y="6379461"/>
                  <a:pt x="4889705" y="6356255"/>
                </a:cubicBezTo>
                <a:cubicBezTo>
                  <a:pt x="4872826" y="6304567"/>
                  <a:pt x="4840127" y="6286637"/>
                  <a:pt x="4786333" y="6299293"/>
                </a:cubicBezTo>
                <a:cubicBezTo>
                  <a:pt x="4690342" y="6320390"/>
                  <a:pt x="4593300" y="6324610"/>
                  <a:pt x="4495200" y="6323556"/>
                </a:cubicBezTo>
                <a:cubicBezTo>
                  <a:pt x="4380225" y="6323556"/>
                  <a:pt x="4265248" y="6322500"/>
                  <a:pt x="4150274" y="6322500"/>
                </a:cubicBezTo>
                <a:cubicBezTo>
                  <a:pt x="4096479" y="6321446"/>
                  <a:pt x="4042681" y="6329884"/>
                  <a:pt x="3989940" y="6338322"/>
                </a:cubicBezTo>
                <a:cubicBezTo>
                  <a:pt x="3968844" y="6341486"/>
                  <a:pt x="3950911" y="6349927"/>
                  <a:pt x="3937199" y="6367857"/>
                </a:cubicBezTo>
                <a:cubicBezTo>
                  <a:pt x="3924541" y="6384735"/>
                  <a:pt x="3906610" y="6399502"/>
                  <a:pt x="3891842" y="6415324"/>
                </a:cubicBezTo>
                <a:cubicBezTo>
                  <a:pt x="3869692" y="6438530"/>
                  <a:pt x="3846485" y="6454353"/>
                  <a:pt x="3810620" y="6455409"/>
                </a:cubicBezTo>
                <a:cubicBezTo>
                  <a:pt x="3756825" y="6457517"/>
                  <a:pt x="3718850" y="6501820"/>
                  <a:pt x="3670329" y="6521863"/>
                </a:cubicBezTo>
                <a:cubicBezTo>
                  <a:pt x="3656617" y="6528191"/>
                  <a:pt x="3665055" y="6544013"/>
                  <a:pt x="3665055" y="6555617"/>
                </a:cubicBezTo>
                <a:cubicBezTo>
                  <a:pt x="3666637" y="6592536"/>
                  <a:pt x="3670922" y="6628400"/>
                  <a:pt x="3677927" y="6663210"/>
                </a:cubicBezTo>
                <a:lnTo>
                  <a:pt x="3699047" y="6736476"/>
                </a:lnTo>
                <a:lnTo>
                  <a:pt x="2645249" y="6736476"/>
                </a:lnTo>
                <a:lnTo>
                  <a:pt x="2742086" y="6647385"/>
                </a:lnTo>
                <a:cubicBezTo>
                  <a:pt x="2760016" y="6631563"/>
                  <a:pt x="2758962" y="6618907"/>
                  <a:pt x="2743140" y="6603084"/>
                </a:cubicBezTo>
                <a:cubicBezTo>
                  <a:pt x="2724154" y="6585152"/>
                  <a:pt x="2707275" y="6565109"/>
                  <a:pt x="2687235" y="6550343"/>
                </a:cubicBezTo>
                <a:cubicBezTo>
                  <a:pt x="2619725" y="6501820"/>
                  <a:pt x="2572260" y="6437477"/>
                  <a:pt x="2540616" y="6362583"/>
                </a:cubicBezTo>
                <a:cubicBezTo>
                  <a:pt x="2486818" y="6232840"/>
                  <a:pt x="2408763" y="6123139"/>
                  <a:pt x="2301170" y="6031369"/>
                </a:cubicBezTo>
                <a:cubicBezTo>
                  <a:pt x="2231550" y="5972300"/>
                  <a:pt x="2188303" y="5894242"/>
                  <a:pt x="2170371" y="5803528"/>
                </a:cubicBezTo>
                <a:cubicBezTo>
                  <a:pt x="2144000" y="5668511"/>
                  <a:pt x="2083875" y="5547206"/>
                  <a:pt x="2008983" y="5434340"/>
                </a:cubicBezTo>
                <a:cubicBezTo>
                  <a:pt x="1900337" y="5270842"/>
                  <a:pt x="1812788" y="5098906"/>
                  <a:pt x="1746334" y="4914312"/>
                </a:cubicBezTo>
                <a:cubicBezTo>
                  <a:pt x="1737896" y="4891105"/>
                  <a:pt x="1726291" y="4870009"/>
                  <a:pt x="1717853" y="4846804"/>
                </a:cubicBezTo>
                <a:cubicBezTo>
                  <a:pt x="1702030" y="4800391"/>
                  <a:pt x="1680934" y="4769800"/>
                  <a:pt x="1620809" y="4780349"/>
                </a:cubicBezTo>
                <a:cubicBezTo>
                  <a:pt x="1576505" y="4788789"/>
                  <a:pt x="1536423" y="4763472"/>
                  <a:pt x="1502668" y="4732882"/>
                </a:cubicBezTo>
                <a:cubicBezTo>
                  <a:pt x="1477353" y="4709677"/>
                  <a:pt x="1452037" y="4686471"/>
                  <a:pt x="1431996" y="4659044"/>
                </a:cubicBezTo>
                <a:cubicBezTo>
                  <a:pt x="1362377" y="4559892"/>
                  <a:pt x="1263225" y="4520863"/>
                  <a:pt x="1147194" y="4510315"/>
                </a:cubicBezTo>
                <a:cubicBezTo>
                  <a:pt x="1074410" y="4502930"/>
                  <a:pt x="1003736" y="4505041"/>
                  <a:pt x="933065" y="4520863"/>
                </a:cubicBezTo>
                <a:cubicBezTo>
                  <a:pt x="872940" y="4533521"/>
                  <a:pt x="819143" y="4522973"/>
                  <a:pt x="779062" y="4470232"/>
                </a:cubicBezTo>
                <a:cubicBezTo>
                  <a:pt x="762183" y="4447025"/>
                  <a:pt x="740030" y="4429093"/>
                  <a:pt x="715772" y="4415381"/>
                </a:cubicBezTo>
                <a:cubicBezTo>
                  <a:pt x="644042" y="4375298"/>
                  <a:pt x="603960" y="4313062"/>
                  <a:pt x="583919" y="4235007"/>
                </a:cubicBezTo>
                <a:cubicBezTo>
                  <a:pt x="560713" y="4142182"/>
                  <a:pt x="536452" y="4050412"/>
                  <a:pt x="567041" y="3954424"/>
                </a:cubicBezTo>
                <a:cubicBezTo>
                  <a:pt x="580753" y="3912231"/>
                  <a:pt x="599742" y="3876367"/>
                  <a:pt x="635604" y="3848942"/>
                </a:cubicBezTo>
                <a:cubicBezTo>
                  <a:pt x="677797" y="3817297"/>
                  <a:pt x="711552" y="3777214"/>
                  <a:pt x="728428" y="3725527"/>
                </a:cubicBezTo>
                <a:cubicBezTo>
                  <a:pt x="733703" y="3708651"/>
                  <a:pt x="746361" y="3693882"/>
                  <a:pt x="756909" y="3679114"/>
                </a:cubicBezTo>
                <a:cubicBezTo>
                  <a:pt x="769567" y="3661184"/>
                  <a:pt x="784336" y="3645361"/>
                  <a:pt x="798047" y="3627429"/>
                </a:cubicBezTo>
                <a:cubicBezTo>
                  <a:pt x="857117" y="3550427"/>
                  <a:pt x="857117" y="3540933"/>
                  <a:pt x="804376" y="3462877"/>
                </a:cubicBezTo>
                <a:cubicBezTo>
                  <a:pt x="762183" y="3399588"/>
                  <a:pt x="719990" y="3337352"/>
                  <a:pt x="693620" y="3265625"/>
                </a:cubicBezTo>
                <a:cubicBezTo>
                  <a:pt x="682015" y="3232924"/>
                  <a:pt x="694676" y="3214994"/>
                  <a:pt x="730538" y="3218158"/>
                </a:cubicBezTo>
                <a:cubicBezTo>
                  <a:pt x="752691" y="3220268"/>
                  <a:pt x="774841" y="3228706"/>
                  <a:pt x="796992" y="3235034"/>
                </a:cubicBezTo>
                <a:cubicBezTo>
                  <a:pt x="812814" y="3239254"/>
                  <a:pt x="831803" y="3246638"/>
                  <a:pt x="844459" y="3233980"/>
                </a:cubicBezTo>
                <a:cubicBezTo>
                  <a:pt x="849733" y="3228706"/>
                  <a:pt x="845513" y="3210773"/>
                  <a:pt x="841295" y="3199171"/>
                </a:cubicBezTo>
                <a:cubicBezTo>
                  <a:pt x="833911" y="3181239"/>
                  <a:pt x="818088" y="3171744"/>
                  <a:pt x="800158" y="3174911"/>
                </a:cubicBezTo>
                <a:cubicBezTo>
                  <a:pt x="736870" y="3185457"/>
                  <a:pt x="676741" y="3169637"/>
                  <a:pt x="615564" y="3159086"/>
                </a:cubicBezTo>
                <a:cubicBezTo>
                  <a:pt x="485819" y="3136936"/>
                  <a:pt x="356076" y="3112675"/>
                  <a:pt x="235828" y="3056770"/>
                </a:cubicBezTo>
                <a:cubicBezTo>
                  <a:pt x="163044" y="3023015"/>
                  <a:pt x="101864" y="2975548"/>
                  <a:pt x="50177" y="2912259"/>
                </a:cubicBezTo>
                <a:cubicBezTo>
                  <a:pt x="-2564" y="2846859"/>
                  <a:pt x="-2564" y="2773021"/>
                  <a:pt x="1656" y="2697076"/>
                </a:cubicBezTo>
                <a:cubicBezTo>
                  <a:pt x="9041" y="2573661"/>
                  <a:pt x="51233" y="2459740"/>
                  <a:pt x="103975" y="2348984"/>
                </a:cubicBezTo>
                <a:cubicBezTo>
                  <a:pt x="110303" y="2335272"/>
                  <a:pt x="111359" y="2336326"/>
                  <a:pt x="149331" y="2344764"/>
                </a:cubicBezTo>
                <a:cubicBezTo>
                  <a:pt x="148277" y="2333162"/>
                  <a:pt x="127181" y="2332105"/>
                  <a:pt x="134563" y="2317339"/>
                </a:cubicBezTo>
                <a:cubicBezTo>
                  <a:pt x="171482" y="2328941"/>
                  <a:pt x="189415" y="2354258"/>
                  <a:pt x="191525" y="2400669"/>
                </a:cubicBezTo>
                <a:cubicBezTo>
                  <a:pt x="194688" y="2463958"/>
                  <a:pt x="175702" y="2524084"/>
                  <a:pt x="166208" y="2585263"/>
                </a:cubicBezTo>
                <a:cubicBezTo>
                  <a:pt x="158826" y="2628512"/>
                  <a:pt x="149331" y="2671759"/>
                  <a:pt x="160934" y="2716062"/>
                </a:cubicBezTo>
                <a:cubicBezTo>
                  <a:pt x="167264" y="2743487"/>
                  <a:pt x="180976" y="2761419"/>
                  <a:pt x="207347" y="2771968"/>
                </a:cubicBezTo>
                <a:cubicBezTo>
                  <a:pt x="308609" y="2814160"/>
                  <a:pt x="416201" y="2833147"/>
                  <a:pt x="523794" y="2843695"/>
                </a:cubicBezTo>
                <a:cubicBezTo>
                  <a:pt x="698894" y="2860571"/>
                  <a:pt x="875050" y="2857407"/>
                  <a:pt x="1049096" y="2824709"/>
                </a:cubicBezTo>
                <a:cubicBezTo>
                  <a:pt x="1076520" y="2819435"/>
                  <a:pt x="1095507" y="2806776"/>
                  <a:pt x="1113439" y="2786736"/>
                </a:cubicBezTo>
                <a:cubicBezTo>
                  <a:pt x="1227360" y="2653827"/>
                  <a:pt x="1373981" y="2596868"/>
                  <a:pt x="1546971" y="2606360"/>
                </a:cubicBezTo>
                <a:cubicBezTo>
                  <a:pt x="1628193" y="2610580"/>
                  <a:pt x="1706251" y="2588427"/>
                  <a:pt x="1784306" y="2570497"/>
                </a:cubicBezTo>
                <a:cubicBezTo>
                  <a:pt x="1828609" y="2561003"/>
                  <a:pt x="1871856" y="2551508"/>
                  <a:pt x="1917215" y="2546234"/>
                </a:cubicBezTo>
                <a:cubicBezTo>
                  <a:pt x="1956242" y="2542016"/>
                  <a:pt x="1993161" y="2544126"/>
                  <a:pt x="2025860" y="2568387"/>
                </a:cubicBezTo>
                <a:cubicBezTo>
                  <a:pt x="2045902" y="2583153"/>
                  <a:pt x="2069109" y="2584209"/>
                  <a:pt x="2092315" y="2577879"/>
                </a:cubicBezTo>
                <a:cubicBezTo>
                  <a:pt x="2114466" y="2572605"/>
                  <a:pt x="2135562" y="2567331"/>
                  <a:pt x="2156659" y="2562057"/>
                </a:cubicBezTo>
                <a:cubicBezTo>
                  <a:pt x="2208346" y="2548344"/>
                  <a:pt x="2250539" y="2562057"/>
                  <a:pt x="2279017" y="2608470"/>
                </a:cubicBezTo>
                <a:cubicBezTo>
                  <a:pt x="2288512" y="2624292"/>
                  <a:pt x="2299060" y="2628512"/>
                  <a:pt x="2316992" y="2628512"/>
                </a:cubicBezTo>
                <a:cubicBezTo>
                  <a:pt x="2363403" y="2627456"/>
                  <a:pt x="2409816" y="2628512"/>
                  <a:pt x="2459391" y="2628512"/>
                </a:cubicBezTo>
                <a:cubicBezTo>
                  <a:pt x="2449899" y="2607416"/>
                  <a:pt x="2431967" y="2596868"/>
                  <a:pt x="2417198" y="2585263"/>
                </a:cubicBezTo>
                <a:cubicBezTo>
                  <a:pt x="2320156" y="2508261"/>
                  <a:pt x="2210454" y="2451302"/>
                  <a:pt x="2108138" y="2382739"/>
                </a:cubicBezTo>
                <a:cubicBezTo>
                  <a:pt x="1986833" y="2300461"/>
                  <a:pt x="1879240" y="2204473"/>
                  <a:pt x="1772704" y="2105321"/>
                </a:cubicBezTo>
                <a:cubicBezTo>
                  <a:pt x="1741059" y="2075784"/>
                  <a:pt x="1715743" y="2042031"/>
                  <a:pt x="1714689" y="1995618"/>
                </a:cubicBezTo>
                <a:cubicBezTo>
                  <a:pt x="1714689" y="1976632"/>
                  <a:pt x="1718907" y="1969247"/>
                  <a:pt x="1738949" y="1969247"/>
                </a:cubicBezTo>
                <a:cubicBezTo>
                  <a:pt x="1770594" y="1970301"/>
                  <a:pt x="1796965" y="1980850"/>
                  <a:pt x="1819115" y="2000892"/>
                </a:cubicBezTo>
                <a:cubicBezTo>
                  <a:pt x="2052230" y="2217131"/>
                  <a:pt x="2344417" y="2316283"/>
                  <a:pt x="2635547" y="2418601"/>
                </a:cubicBezTo>
                <a:cubicBezTo>
                  <a:pt x="2669302" y="2431260"/>
                  <a:pt x="2703057" y="2441808"/>
                  <a:pt x="2734702" y="2456576"/>
                </a:cubicBezTo>
                <a:cubicBezTo>
                  <a:pt x="2845458" y="2506151"/>
                  <a:pt x="2907692" y="2628512"/>
                  <a:pt x="2884487" y="2744543"/>
                </a:cubicBezTo>
                <a:cubicBezTo>
                  <a:pt x="2869719" y="2818381"/>
                  <a:pt x="2822252" y="2864792"/>
                  <a:pt x="2753688" y="2889052"/>
                </a:cubicBezTo>
                <a:cubicBezTo>
                  <a:pt x="2691453" y="2911205"/>
                  <a:pt x="2628163" y="2930191"/>
                  <a:pt x="2565930" y="2950231"/>
                </a:cubicBezTo>
                <a:cubicBezTo>
                  <a:pt x="2561712" y="2952342"/>
                  <a:pt x="2557492" y="2955505"/>
                  <a:pt x="2551164" y="2958672"/>
                </a:cubicBezTo>
                <a:cubicBezTo>
                  <a:pt x="2617615" y="3005083"/>
                  <a:pt x="2688289" y="3040948"/>
                  <a:pt x="2756852" y="3079977"/>
                </a:cubicBezTo>
                <a:cubicBezTo>
                  <a:pt x="2869719" y="3143266"/>
                  <a:pt x="2985749" y="3204445"/>
                  <a:pt x="3097560" y="3270899"/>
                </a:cubicBezTo>
                <a:cubicBezTo>
                  <a:pt x="3171398" y="3314146"/>
                  <a:pt x="3247345" y="3356339"/>
                  <a:pt x="3309581" y="3413300"/>
                </a:cubicBezTo>
                <a:cubicBezTo>
                  <a:pt x="3366540" y="3466041"/>
                  <a:pt x="3431940" y="3496630"/>
                  <a:pt x="3500503" y="3527221"/>
                </a:cubicBezTo>
                <a:cubicBezTo>
                  <a:pt x="3628136" y="3584180"/>
                  <a:pt x="3748387" y="3653799"/>
                  <a:pt x="3864417" y="3729747"/>
                </a:cubicBezTo>
                <a:cubicBezTo>
                  <a:pt x="4014201" y="3827845"/>
                  <a:pt x="4178752" y="3881641"/>
                  <a:pt x="4351744" y="3916449"/>
                </a:cubicBezTo>
                <a:cubicBezTo>
                  <a:pt x="4622835" y="3971301"/>
                  <a:pt x="4898143" y="3994507"/>
                  <a:pt x="5174507" y="3980795"/>
                </a:cubicBezTo>
                <a:cubicBezTo>
                  <a:pt x="5218810" y="3978685"/>
                  <a:pt x="5262980" y="3975256"/>
                  <a:pt x="5307035" y="3970823"/>
                </a:cubicBezTo>
                <a:lnTo>
                  <a:pt x="5359406" y="3964465"/>
                </a:lnTo>
                <a:lnTo>
                  <a:pt x="5363328" y="3954536"/>
                </a:lnTo>
                <a:cubicBezTo>
                  <a:pt x="5372739" y="3937910"/>
                  <a:pt x="5387169" y="3924107"/>
                  <a:pt x="5408815" y="3914382"/>
                </a:cubicBezTo>
                <a:cubicBezTo>
                  <a:pt x="5433284" y="3903716"/>
                  <a:pt x="5453361" y="3883639"/>
                  <a:pt x="5475947" y="3868581"/>
                </a:cubicBezTo>
                <a:cubicBezTo>
                  <a:pt x="5499161" y="3852897"/>
                  <a:pt x="5520493" y="3833448"/>
                  <a:pt x="5546216" y="3821527"/>
                </a:cubicBezTo>
                <a:cubicBezTo>
                  <a:pt x="5697422" y="3753139"/>
                  <a:pt x="5806590" y="3625776"/>
                  <a:pt x="5943364" y="3538566"/>
                </a:cubicBezTo>
                <a:cubicBezTo>
                  <a:pt x="5966578" y="3524136"/>
                  <a:pt x="5959677" y="3492138"/>
                  <a:pt x="5933953" y="3480218"/>
                </a:cubicBezTo>
                <a:cubicBezTo>
                  <a:pt x="5923915" y="3475826"/>
                  <a:pt x="5911994" y="3473316"/>
                  <a:pt x="5900701" y="3472062"/>
                </a:cubicBezTo>
                <a:cubicBezTo>
                  <a:pt x="5725027" y="3455749"/>
                  <a:pt x="5549353" y="3438181"/>
                  <a:pt x="5373053" y="3424378"/>
                </a:cubicBezTo>
                <a:cubicBezTo>
                  <a:pt x="5287726" y="3417478"/>
                  <a:pt x="5201772" y="3416222"/>
                  <a:pt x="5116444" y="3414967"/>
                </a:cubicBezTo>
                <a:cubicBezTo>
                  <a:pt x="5075036" y="3414341"/>
                  <a:pt x="5055585" y="3431280"/>
                  <a:pt x="5043038" y="3470807"/>
                </a:cubicBezTo>
                <a:cubicBezTo>
                  <a:pt x="5038019" y="3485865"/>
                  <a:pt x="5035508" y="3500923"/>
                  <a:pt x="5031745" y="3516607"/>
                </a:cubicBezTo>
                <a:cubicBezTo>
                  <a:pt x="5022333" y="3554880"/>
                  <a:pt x="5015431" y="3594406"/>
                  <a:pt x="5001629" y="3631422"/>
                </a:cubicBezTo>
                <a:cubicBezTo>
                  <a:pt x="4980924" y="3688516"/>
                  <a:pt x="4943907" y="3729926"/>
                  <a:pt x="4881167" y="3743101"/>
                </a:cubicBezTo>
                <a:cubicBezTo>
                  <a:pt x="4847915" y="3750003"/>
                  <a:pt x="4830347" y="3773216"/>
                  <a:pt x="4819682" y="3803959"/>
                </a:cubicBezTo>
                <a:cubicBezTo>
                  <a:pt x="4813408" y="3823408"/>
                  <a:pt x="4806506" y="3844113"/>
                  <a:pt x="4793958" y="3860425"/>
                </a:cubicBezTo>
                <a:cubicBezTo>
                  <a:pt x="4777645" y="3882384"/>
                  <a:pt x="4758823" y="3877993"/>
                  <a:pt x="4745021" y="3854779"/>
                </a:cubicBezTo>
                <a:cubicBezTo>
                  <a:pt x="4738746" y="3844113"/>
                  <a:pt x="4731218" y="3834074"/>
                  <a:pt x="4721806" y="3819644"/>
                </a:cubicBezTo>
                <a:cubicBezTo>
                  <a:pt x="4714277" y="3833448"/>
                  <a:pt x="4709258" y="3840348"/>
                  <a:pt x="4706748" y="3847877"/>
                </a:cubicBezTo>
                <a:cubicBezTo>
                  <a:pt x="4701102" y="3869209"/>
                  <a:pt x="4699220" y="3891796"/>
                  <a:pt x="4690436" y="3911246"/>
                </a:cubicBezTo>
                <a:cubicBezTo>
                  <a:pt x="4684790" y="3923165"/>
                  <a:pt x="4669104" y="3932577"/>
                  <a:pt x="4656557" y="3936968"/>
                </a:cubicBezTo>
                <a:cubicBezTo>
                  <a:pt x="4652164" y="3938224"/>
                  <a:pt x="4638989" y="3920656"/>
                  <a:pt x="4634597" y="3909363"/>
                </a:cubicBezTo>
                <a:cubicBezTo>
                  <a:pt x="4628950" y="3894932"/>
                  <a:pt x="4627696" y="3878621"/>
                  <a:pt x="4624559" y="3862935"/>
                </a:cubicBezTo>
                <a:cubicBezTo>
                  <a:pt x="4617029" y="3873602"/>
                  <a:pt x="4618284" y="3884895"/>
                  <a:pt x="4614520" y="3893677"/>
                </a:cubicBezTo>
                <a:cubicBezTo>
                  <a:pt x="4608873" y="3905598"/>
                  <a:pt x="4598835" y="3923793"/>
                  <a:pt x="4591306" y="3923165"/>
                </a:cubicBezTo>
                <a:cubicBezTo>
                  <a:pt x="4579386" y="3922539"/>
                  <a:pt x="4560563" y="3911246"/>
                  <a:pt x="4557426" y="3900579"/>
                </a:cubicBezTo>
                <a:cubicBezTo>
                  <a:pt x="4546133" y="3865444"/>
                  <a:pt x="4538605" y="3828427"/>
                  <a:pt x="4532330" y="3791410"/>
                </a:cubicBezTo>
                <a:cubicBezTo>
                  <a:pt x="4529193" y="3771961"/>
                  <a:pt x="4531703" y="3750629"/>
                  <a:pt x="4531703" y="3723023"/>
                </a:cubicBezTo>
                <a:cubicBezTo>
                  <a:pt x="4489039" y="3786391"/>
                  <a:pt x="4489039" y="3786391"/>
                  <a:pt x="4448885" y="3766942"/>
                </a:cubicBezTo>
                <a:cubicBezTo>
                  <a:pt x="4448885" y="3697928"/>
                  <a:pt x="4448885" y="3628913"/>
                  <a:pt x="4448885" y="3559898"/>
                </a:cubicBezTo>
                <a:cubicBezTo>
                  <a:pt x="4453904" y="3551115"/>
                  <a:pt x="4459551" y="3542331"/>
                  <a:pt x="4463316" y="3532919"/>
                </a:cubicBezTo>
                <a:cubicBezTo>
                  <a:pt x="4539232" y="3348463"/>
                  <a:pt x="4617657" y="3164633"/>
                  <a:pt x="4690436" y="2978920"/>
                </a:cubicBezTo>
                <a:cubicBezTo>
                  <a:pt x="4737491" y="2859714"/>
                  <a:pt x="4812780" y="2770622"/>
                  <a:pt x="4927595" y="2711019"/>
                </a:cubicBezTo>
                <a:cubicBezTo>
                  <a:pt x="5054331" y="2645141"/>
                  <a:pt x="5170401" y="2562952"/>
                  <a:pt x="5275805" y="2466331"/>
                </a:cubicBezTo>
                <a:cubicBezTo>
                  <a:pt x="5408815" y="2343987"/>
                  <a:pt x="5557511" y="2251130"/>
                  <a:pt x="5731929" y="2199683"/>
                </a:cubicBezTo>
                <a:cubicBezTo>
                  <a:pt x="5787140" y="2183371"/>
                  <a:pt x="5821021" y="2146982"/>
                  <a:pt x="5826667" y="2087378"/>
                </a:cubicBezTo>
                <a:cubicBezTo>
                  <a:pt x="5832940" y="2022128"/>
                  <a:pt x="5859292" y="1965034"/>
                  <a:pt x="5894427" y="1910450"/>
                </a:cubicBezTo>
                <a:cubicBezTo>
                  <a:pt x="5978499" y="1781204"/>
                  <a:pt x="6077001" y="1665761"/>
                  <a:pt x="6199972" y="1572278"/>
                </a:cubicBezTo>
                <a:cubicBezTo>
                  <a:pt x="6214403" y="1560985"/>
                  <a:pt x="6231344" y="1547182"/>
                  <a:pt x="6236363" y="1530869"/>
                </a:cubicBezTo>
                <a:cubicBezTo>
                  <a:pt x="6242009" y="1512047"/>
                  <a:pt x="6242009" y="1486324"/>
                  <a:pt x="6233226" y="1470012"/>
                </a:cubicBezTo>
                <a:cubicBezTo>
                  <a:pt x="6227579" y="1459972"/>
                  <a:pt x="6201228" y="1456835"/>
                  <a:pt x="6184288" y="1457463"/>
                </a:cubicBezTo>
                <a:cubicBezTo>
                  <a:pt x="6162329" y="1457463"/>
                  <a:pt x="6140997" y="1465619"/>
                  <a:pt x="6119666" y="1467501"/>
                </a:cubicBezTo>
                <a:cubicBezTo>
                  <a:pt x="6071982" y="1471266"/>
                  <a:pt x="6023672" y="1479422"/>
                  <a:pt x="5976616" y="1475658"/>
                </a:cubicBezTo>
                <a:cubicBezTo>
                  <a:pt x="5930816" y="1471893"/>
                  <a:pt x="5898191" y="1425465"/>
                  <a:pt x="5893799" y="1374646"/>
                </a:cubicBezTo>
                <a:cubicBezTo>
                  <a:pt x="5890035" y="1329472"/>
                  <a:pt x="5926425" y="1321943"/>
                  <a:pt x="5956539" y="1308140"/>
                </a:cubicBezTo>
                <a:cubicBezTo>
                  <a:pt x="6000458" y="1288063"/>
                  <a:pt x="6043749" y="1267987"/>
                  <a:pt x="6087040" y="1246654"/>
                </a:cubicBezTo>
                <a:cubicBezTo>
                  <a:pt x="6104608" y="1237870"/>
                  <a:pt x="6119666" y="1224695"/>
                  <a:pt x="6108999" y="1201481"/>
                </a:cubicBezTo>
                <a:cubicBezTo>
                  <a:pt x="6098333" y="1178267"/>
                  <a:pt x="6077629" y="1175758"/>
                  <a:pt x="6058807" y="1185169"/>
                </a:cubicBezTo>
                <a:cubicBezTo>
                  <a:pt x="6040612" y="1194579"/>
                  <a:pt x="6021163" y="1208383"/>
                  <a:pt x="6009869" y="1225323"/>
                </a:cubicBezTo>
                <a:cubicBezTo>
                  <a:pt x="5984146" y="1262340"/>
                  <a:pt x="5950266" y="1282417"/>
                  <a:pt x="5906347" y="1288691"/>
                </a:cubicBezTo>
                <a:cubicBezTo>
                  <a:pt x="5825412" y="1299984"/>
                  <a:pt x="5751378" y="1281162"/>
                  <a:pt x="5689266" y="1229087"/>
                </a:cubicBezTo>
                <a:cubicBezTo>
                  <a:pt x="5647229" y="1193953"/>
                  <a:pt x="5609584" y="1152544"/>
                  <a:pt x="5573823" y="1109880"/>
                </a:cubicBezTo>
                <a:cubicBezTo>
                  <a:pt x="5509199" y="1033965"/>
                  <a:pt x="5517355" y="981262"/>
                  <a:pt x="5601428" y="927306"/>
                </a:cubicBezTo>
                <a:cubicBezTo>
                  <a:pt x="5669815" y="884015"/>
                  <a:pt x="5741339" y="844488"/>
                  <a:pt x="5812863" y="805588"/>
                </a:cubicBezTo>
                <a:cubicBezTo>
                  <a:pt x="5917641" y="748495"/>
                  <a:pt x="5959050" y="665050"/>
                  <a:pt x="5938972" y="547725"/>
                </a:cubicBezTo>
                <a:cubicBezTo>
                  <a:pt x="5935208" y="525139"/>
                  <a:pt x="5930816" y="502552"/>
                  <a:pt x="5928306" y="479338"/>
                </a:cubicBezTo>
                <a:cubicBezTo>
                  <a:pt x="5922660" y="424754"/>
                  <a:pt x="5939599" y="378325"/>
                  <a:pt x="5984774" y="344446"/>
                </a:cubicBezTo>
                <a:cubicBezTo>
                  <a:pt x="6021163" y="316840"/>
                  <a:pt x="6056298" y="286724"/>
                  <a:pt x="6093941" y="259746"/>
                </a:cubicBezTo>
                <a:cubicBezTo>
                  <a:pt x="6252675" y="145558"/>
                  <a:pt x="6425211" y="64622"/>
                  <a:pt x="6622844" y="48310"/>
                </a:cubicBezTo>
                <a:cubicBezTo>
                  <a:pt x="6690603" y="42664"/>
                  <a:pt x="6758991" y="45801"/>
                  <a:pt x="6826123" y="37017"/>
                </a:cubicBezTo>
                <a:cubicBezTo>
                  <a:pt x="6861886" y="36389"/>
                  <a:pt x="6898903" y="14431"/>
                  <a:pt x="6937173"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855776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8_Image slide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78855341-7087-46B2-9738-26BDE092C109}"/>
              </a:ext>
            </a:extLst>
          </p:cNvPr>
          <p:cNvSpPr>
            <a:spLocks noGrp="1"/>
          </p:cNvSpPr>
          <p:nvPr>
            <p:ph type="pic" sz="quarter" idx="11" hasCustomPrompt="1"/>
          </p:nvPr>
        </p:nvSpPr>
        <p:spPr>
          <a:xfrm>
            <a:off x="561962" y="0"/>
            <a:ext cx="11068076" cy="4046220"/>
          </a:xfrm>
          <a:custGeom>
            <a:avLst/>
            <a:gdLst>
              <a:gd name="connsiteX0" fmla="*/ 0 w 11068076"/>
              <a:gd name="connsiteY0" fmla="*/ 0 h 4046220"/>
              <a:gd name="connsiteX1" fmla="*/ 11068076 w 11068076"/>
              <a:gd name="connsiteY1" fmla="*/ 0 h 4046220"/>
              <a:gd name="connsiteX2" fmla="*/ 10988145 w 11068076"/>
              <a:gd name="connsiteY2" fmla="*/ 236229 h 4046220"/>
              <a:gd name="connsiteX3" fmla="*/ 5534038 w 11068076"/>
              <a:gd name="connsiteY3" fmla="*/ 4046220 h 4046220"/>
              <a:gd name="connsiteX4" fmla="*/ 79931 w 11068076"/>
              <a:gd name="connsiteY4" fmla="*/ 236229 h 404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68076" h="4046220">
                <a:moveTo>
                  <a:pt x="0" y="0"/>
                </a:moveTo>
                <a:lnTo>
                  <a:pt x="11068076" y="0"/>
                </a:lnTo>
                <a:lnTo>
                  <a:pt x="10988145" y="236229"/>
                </a:lnTo>
                <a:cubicBezTo>
                  <a:pt x="10174085" y="2459531"/>
                  <a:pt x="8039357" y="4046220"/>
                  <a:pt x="5534038" y="4046220"/>
                </a:cubicBezTo>
                <a:cubicBezTo>
                  <a:pt x="3028719" y="4046220"/>
                  <a:pt x="893992" y="2459531"/>
                  <a:pt x="79931" y="236229"/>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23185183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5813205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solidFill>
          <a:schemeClr val="accent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8C67255-373D-4313-9B6D-8A19B11B157D}"/>
              </a:ext>
            </a:extLst>
          </p:cNvPr>
          <p:cNvGrpSpPr/>
          <p:nvPr userDrawn="1"/>
        </p:nvGrpSpPr>
        <p:grpSpPr>
          <a:xfrm>
            <a:off x="1439781" y="458044"/>
            <a:ext cx="9415959" cy="5864435"/>
            <a:chOff x="1102808" y="1419517"/>
            <a:chExt cx="5383089" cy="3796702"/>
          </a:xfrm>
          <a:solidFill>
            <a:schemeClr val="bg1">
              <a:alpha val="6000"/>
            </a:schemeClr>
          </a:solidFill>
        </p:grpSpPr>
        <p:grpSp>
          <p:nvGrpSpPr>
            <p:cNvPr id="3" name="Group 2">
              <a:extLst>
                <a:ext uri="{FF2B5EF4-FFF2-40B4-BE49-F238E27FC236}">
                  <a16:creationId xmlns:a16="http://schemas.microsoft.com/office/drawing/2014/main" id="{CE30FE16-31CC-4E60-B36B-CAD6FC491355}"/>
                </a:ext>
              </a:extLst>
            </p:cNvPr>
            <p:cNvGrpSpPr/>
            <p:nvPr/>
          </p:nvGrpSpPr>
          <p:grpSpPr>
            <a:xfrm>
              <a:off x="3564744" y="2898363"/>
              <a:ext cx="188449" cy="1471350"/>
              <a:chOff x="10641180" y="438150"/>
              <a:chExt cx="247650" cy="1828800"/>
            </a:xfrm>
            <a:grpFill/>
          </p:grpSpPr>
          <p:sp>
            <p:nvSpPr>
              <p:cNvPr id="76" name="Rectangle: Rounded Corners 75">
                <a:extLst>
                  <a:ext uri="{FF2B5EF4-FFF2-40B4-BE49-F238E27FC236}">
                    <a16:creationId xmlns:a16="http://schemas.microsoft.com/office/drawing/2014/main" id="{B7351259-13D3-4E7F-8730-52C0E6C8AB7E}"/>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Rounded Corners 76">
                <a:extLst>
                  <a:ext uri="{FF2B5EF4-FFF2-40B4-BE49-F238E27FC236}">
                    <a16:creationId xmlns:a16="http://schemas.microsoft.com/office/drawing/2014/main" id="{4A46EEDB-D7F2-4992-87CE-B2069F617779}"/>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26A61E4F-F426-407E-A619-45AC28E02060}"/>
                </a:ext>
              </a:extLst>
            </p:cNvPr>
            <p:cNvGrpSpPr/>
            <p:nvPr/>
          </p:nvGrpSpPr>
          <p:grpSpPr>
            <a:xfrm>
              <a:off x="1537138" y="3468044"/>
              <a:ext cx="188449" cy="1391622"/>
              <a:chOff x="10641180" y="-97372"/>
              <a:chExt cx="247650" cy="1828800"/>
            </a:xfrm>
            <a:grpFill/>
          </p:grpSpPr>
          <p:sp>
            <p:nvSpPr>
              <p:cNvPr id="74" name="Rectangle: Rounded Corners 73">
                <a:extLst>
                  <a:ext uri="{FF2B5EF4-FFF2-40B4-BE49-F238E27FC236}">
                    <a16:creationId xmlns:a16="http://schemas.microsoft.com/office/drawing/2014/main" id="{718B48D2-3B0F-49B4-A2DE-C27D8D50B20F}"/>
                  </a:ext>
                </a:extLst>
              </p:cNvPr>
              <p:cNvSpPr/>
              <p:nvPr/>
            </p:nvSpPr>
            <p:spPr>
              <a:xfrm>
                <a:off x="10751289" y="-97372"/>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Rounded Corners 74">
                <a:extLst>
                  <a:ext uri="{FF2B5EF4-FFF2-40B4-BE49-F238E27FC236}">
                    <a16:creationId xmlns:a16="http://schemas.microsoft.com/office/drawing/2014/main" id="{1DE3CC93-1EAF-4A31-9980-27CC59E625ED}"/>
                  </a:ext>
                </a:extLst>
              </p:cNvPr>
              <p:cNvSpPr/>
              <p:nvPr/>
            </p:nvSpPr>
            <p:spPr>
              <a:xfrm>
                <a:off x="10641180" y="509010"/>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18C316E0-D350-4F59-9875-67317542DDE2}"/>
                </a:ext>
              </a:extLst>
            </p:cNvPr>
            <p:cNvGrpSpPr/>
            <p:nvPr/>
          </p:nvGrpSpPr>
          <p:grpSpPr>
            <a:xfrm>
              <a:off x="4244956" y="2379454"/>
              <a:ext cx="188449" cy="1600365"/>
              <a:chOff x="10641180" y="362514"/>
              <a:chExt cx="247650" cy="1989158"/>
            </a:xfrm>
            <a:grpFill/>
          </p:grpSpPr>
          <p:sp>
            <p:nvSpPr>
              <p:cNvPr id="72" name="Rectangle: Rounded Corners 71">
                <a:extLst>
                  <a:ext uri="{FF2B5EF4-FFF2-40B4-BE49-F238E27FC236}">
                    <a16:creationId xmlns:a16="http://schemas.microsoft.com/office/drawing/2014/main" id="{90F9DDD0-84A0-4CDD-9BF3-3B867D0BE8DA}"/>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Rounded Corners 72">
                <a:extLst>
                  <a:ext uri="{FF2B5EF4-FFF2-40B4-BE49-F238E27FC236}">
                    <a16:creationId xmlns:a16="http://schemas.microsoft.com/office/drawing/2014/main" id="{701AB5D1-4012-4821-90EB-B95FBEFFC13F}"/>
                  </a:ext>
                </a:extLst>
              </p:cNvPr>
              <p:cNvSpPr/>
              <p:nvPr/>
            </p:nvSpPr>
            <p:spPr>
              <a:xfrm>
                <a:off x="10641180" y="494815"/>
                <a:ext cx="247650" cy="1611559"/>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6AF10234-0727-49A3-91D0-0A186685C088}"/>
                </a:ext>
              </a:extLst>
            </p:cNvPr>
            <p:cNvGrpSpPr/>
            <p:nvPr/>
          </p:nvGrpSpPr>
          <p:grpSpPr>
            <a:xfrm>
              <a:off x="4916748" y="1757491"/>
              <a:ext cx="188449" cy="1600365"/>
              <a:chOff x="10641180" y="362514"/>
              <a:chExt cx="247650" cy="1989158"/>
            </a:xfrm>
            <a:grpFill/>
          </p:grpSpPr>
          <p:sp>
            <p:nvSpPr>
              <p:cNvPr id="70" name="Rectangle: Rounded Corners 69">
                <a:extLst>
                  <a:ext uri="{FF2B5EF4-FFF2-40B4-BE49-F238E27FC236}">
                    <a16:creationId xmlns:a16="http://schemas.microsoft.com/office/drawing/2014/main" id="{82E303B6-8B3B-4EEB-B13B-9E53C10BD721}"/>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516476AD-8824-4D1D-BBAB-80DAC15CD181}"/>
                  </a:ext>
                </a:extLst>
              </p:cNvPr>
              <p:cNvSpPr/>
              <p:nvPr/>
            </p:nvSpPr>
            <p:spPr>
              <a:xfrm>
                <a:off x="10641180" y="820641"/>
                <a:ext cx="247650" cy="959907"/>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E8A49A07-7323-4061-B87D-1AE379496011}"/>
                </a:ext>
              </a:extLst>
            </p:cNvPr>
            <p:cNvGrpSpPr/>
            <p:nvPr/>
          </p:nvGrpSpPr>
          <p:grpSpPr>
            <a:xfrm>
              <a:off x="1976173" y="3527844"/>
              <a:ext cx="188449" cy="834973"/>
              <a:chOff x="10641180" y="500718"/>
              <a:chExt cx="247650" cy="1097280"/>
            </a:xfrm>
            <a:grpFill/>
          </p:grpSpPr>
          <p:sp>
            <p:nvSpPr>
              <p:cNvPr id="68" name="Rectangle: Rounded Corners 67">
                <a:extLst>
                  <a:ext uri="{FF2B5EF4-FFF2-40B4-BE49-F238E27FC236}">
                    <a16:creationId xmlns:a16="http://schemas.microsoft.com/office/drawing/2014/main" id="{C4FB2E94-C804-4D04-9748-F88BDD9B994A}"/>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Rounded Corners 68">
                <a:extLst>
                  <a:ext uri="{FF2B5EF4-FFF2-40B4-BE49-F238E27FC236}">
                    <a16:creationId xmlns:a16="http://schemas.microsoft.com/office/drawing/2014/main" id="{01B76EFC-F62F-4A79-B8E7-7D7210F45FFE}"/>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23E00259-B083-4F25-B18B-B88EB245EE19}"/>
                </a:ext>
              </a:extLst>
            </p:cNvPr>
            <p:cNvGrpSpPr/>
            <p:nvPr/>
          </p:nvGrpSpPr>
          <p:grpSpPr>
            <a:xfrm>
              <a:off x="2673093" y="3824597"/>
              <a:ext cx="188449" cy="1391622"/>
              <a:chOff x="10630391" y="1182550"/>
              <a:chExt cx="247650" cy="1828800"/>
            </a:xfrm>
            <a:grpFill/>
          </p:grpSpPr>
          <p:sp>
            <p:nvSpPr>
              <p:cNvPr id="66" name="Rectangle: Rounded Corners 65">
                <a:extLst>
                  <a:ext uri="{FF2B5EF4-FFF2-40B4-BE49-F238E27FC236}">
                    <a16:creationId xmlns:a16="http://schemas.microsoft.com/office/drawing/2014/main" id="{986ADB56-9A55-4F74-8589-A3C8F571E9FC}"/>
                  </a:ext>
                </a:extLst>
              </p:cNvPr>
              <p:cNvSpPr/>
              <p:nvPr/>
            </p:nvSpPr>
            <p:spPr>
              <a:xfrm>
                <a:off x="10722133" y="11825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Rounded Corners 66">
                <a:extLst>
                  <a:ext uri="{FF2B5EF4-FFF2-40B4-BE49-F238E27FC236}">
                    <a16:creationId xmlns:a16="http://schemas.microsoft.com/office/drawing/2014/main" id="{46799C01-DD16-40A7-9EDB-0C751A2D7334}"/>
                  </a:ext>
                </a:extLst>
              </p:cNvPr>
              <p:cNvSpPr/>
              <p:nvPr/>
            </p:nvSpPr>
            <p:spPr>
              <a:xfrm>
                <a:off x="10630391" y="1455616"/>
                <a:ext cx="247650" cy="72424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730D2FA2-C0EF-4DA9-8079-99F6A791920A}"/>
                </a:ext>
              </a:extLst>
            </p:cNvPr>
            <p:cNvGrpSpPr/>
            <p:nvPr/>
          </p:nvGrpSpPr>
          <p:grpSpPr>
            <a:xfrm>
              <a:off x="4916748" y="1881571"/>
              <a:ext cx="188449" cy="1391622"/>
              <a:chOff x="10662618" y="438150"/>
              <a:chExt cx="247650" cy="1828800"/>
            </a:xfrm>
            <a:grpFill/>
          </p:grpSpPr>
          <p:sp>
            <p:nvSpPr>
              <p:cNvPr id="64" name="Rectangle: Rounded Corners 63">
                <a:extLst>
                  <a:ext uri="{FF2B5EF4-FFF2-40B4-BE49-F238E27FC236}">
                    <a16:creationId xmlns:a16="http://schemas.microsoft.com/office/drawing/2014/main" id="{DD9922D5-A155-4E8E-9FE9-9A11E979EF08}"/>
                  </a:ext>
                </a:extLst>
              </p:cNvPr>
              <p:cNvSpPr/>
              <p:nvPr/>
            </p:nvSpPr>
            <p:spPr>
              <a:xfrm>
                <a:off x="10772727"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Rounded Corners 64">
                <a:extLst>
                  <a:ext uri="{FF2B5EF4-FFF2-40B4-BE49-F238E27FC236}">
                    <a16:creationId xmlns:a16="http://schemas.microsoft.com/office/drawing/2014/main" id="{09054936-7CA6-4920-9461-21A163818561}"/>
                  </a:ext>
                </a:extLst>
              </p:cNvPr>
              <p:cNvSpPr/>
              <p:nvPr/>
            </p:nvSpPr>
            <p:spPr>
              <a:xfrm>
                <a:off x="10662618" y="736515"/>
                <a:ext cx="247650" cy="101490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7789811F-70C6-4A44-9806-934AC83D835A}"/>
                </a:ext>
              </a:extLst>
            </p:cNvPr>
            <p:cNvGrpSpPr/>
            <p:nvPr/>
          </p:nvGrpSpPr>
          <p:grpSpPr>
            <a:xfrm>
              <a:off x="4469241" y="2121847"/>
              <a:ext cx="188449" cy="834973"/>
              <a:chOff x="10641180" y="500718"/>
              <a:chExt cx="247650" cy="1097280"/>
            </a:xfrm>
            <a:grpFill/>
          </p:grpSpPr>
          <p:sp>
            <p:nvSpPr>
              <p:cNvPr id="62" name="Rectangle: Rounded Corners 61">
                <a:extLst>
                  <a:ext uri="{FF2B5EF4-FFF2-40B4-BE49-F238E27FC236}">
                    <a16:creationId xmlns:a16="http://schemas.microsoft.com/office/drawing/2014/main" id="{C9645C03-C2BD-4062-837B-69A66B88158E}"/>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Rounded Corners 62">
                <a:extLst>
                  <a:ext uri="{FF2B5EF4-FFF2-40B4-BE49-F238E27FC236}">
                    <a16:creationId xmlns:a16="http://schemas.microsoft.com/office/drawing/2014/main" id="{363DDD87-B25B-4AF3-9442-6D80311020B4}"/>
                  </a:ext>
                </a:extLst>
              </p:cNvPr>
              <p:cNvSpPr/>
              <p:nvPr/>
            </p:nvSpPr>
            <p:spPr>
              <a:xfrm>
                <a:off x="10641180" y="741341"/>
                <a:ext cx="247650" cy="38937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BED06CA1-B16E-41C2-BCDE-B241236BC85C}"/>
                </a:ext>
              </a:extLst>
            </p:cNvPr>
            <p:cNvGrpSpPr/>
            <p:nvPr/>
          </p:nvGrpSpPr>
          <p:grpSpPr>
            <a:xfrm>
              <a:off x="4685783" y="2027235"/>
              <a:ext cx="188449" cy="1391622"/>
              <a:chOff x="10641180" y="438150"/>
              <a:chExt cx="247650" cy="1828800"/>
            </a:xfrm>
            <a:grpFill/>
          </p:grpSpPr>
          <p:sp>
            <p:nvSpPr>
              <p:cNvPr id="60" name="Rectangle: Rounded Corners 59">
                <a:extLst>
                  <a:ext uri="{FF2B5EF4-FFF2-40B4-BE49-F238E27FC236}">
                    <a16:creationId xmlns:a16="http://schemas.microsoft.com/office/drawing/2014/main" id="{9042B2E7-5DE2-4F76-9798-F635C7746D6F}"/>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Rounded Corners 60">
                <a:extLst>
                  <a:ext uri="{FF2B5EF4-FFF2-40B4-BE49-F238E27FC236}">
                    <a16:creationId xmlns:a16="http://schemas.microsoft.com/office/drawing/2014/main" id="{4F6B5B3A-A7EB-4338-9C4A-82CBF2903F25}"/>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02723029-3927-49BF-8A75-948D79C7460F}"/>
                </a:ext>
              </a:extLst>
            </p:cNvPr>
            <p:cNvGrpSpPr/>
            <p:nvPr/>
          </p:nvGrpSpPr>
          <p:grpSpPr>
            <a:xfrm>
              <a:off x="2217350" y="3528766"/>
              <a:ext cx="188449" cy="1391622"/>
              <a:chOff x="10653055" y="438150"/>
              <a:chExt cx="247650" cy="1828800"/>
            </a:xfrm>
            <a:grpFill/>
          </p:grpSpPr>
          <p:sp>
            <p:nvSpPr>
              <p:cNvPr id="58" name="Rectangle: Rounded Corners 57">
                <a:extLst>
                  <a:ext uri="{FF2B5EF4-FFF2-40B4-BE49-F238E27FC236}">
                    <a16:creationId xmlns:a16="http://schemas.microsoft.com/office/drawing/2014/main" id="{1D8E37D4-7970-4629-BDF0-A101C4EA4BFB}"/>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Rounded Corners 58">
                <a:extLst>
                  <a:ext uri="{FF2B5EF4-FFF2-40B4-BE49-F238E27FC236}">
                    <a16:creationId xmlns:a16="http://schemas.microsoft.com/office/drawing/2014/main" id="{F611CDC3-6598-46B2-8EBA-51C34DC083E6}"/>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51DC98D9-A145-4C9E-89E8-C3947B729F29}"/>
                </a:ext>
              </a:extLst>
            </p:cNvPr>
            <p:cNvGrpSpPr/>
            <p:nvPr/>
          </p:nvGrpSpPr>
          <p:grpSpPr>
            <a:xfrm>
              <a:off x="2440455" y="3979819"/>
              <a:ext cx="188449" cy="834973"/>
              <a:chOff x="10641180" y="500718"/>
              <a:chExt cx="247650" cy="1097280"/>
            </a:xfrm>
            <a:grpFill/>
          </p:grpSpPr>
          <p:sp>
            <p:nvSpPr>
              <p:cNvPr id="56" name="Rectangle: Rounded Corners 55">
                <a:extLst>
                  <a:ext uri="{FF2B5EF4-FFF2-40B4-BE49-F238E27FC236}">
                    <a16:creationId xmlns:a16="http://schemas.microsoft.com/office/drawing/2014/main" id="{D0A2FBE0-BE6D-4EBE-B9A7-8A4A7330B5A6}"/>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Rounded Corners 56">
                <a:extLst>
                  <a:ext uri="{FF2B5EF4-FFF2-40B4-BE49-F238E27FC236}">
                    <a16:creationId xmlns:a16="http://schemas.microsoft.com/office/drawing/2014/main" id="{79293FE0-7B92-4043-8813-8D7BFCE5EA7F}"/>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D51D24A6-DED4-4CDA-8771-E87C8103A45E}"/>
                </a:ext>
              </a:extLst>
            </p:cNvPr>
            <p:cNvGrpSpPr/>
            <p:nvPr/>
          </p:nvGrpSpPr>
          <p:grpSpPr>
            <a:xfrm>
              <a:off x="1317620" y="3801808"/>
              <a:ext cx="188449" cy="834973"/>
              <a:chOff x="10641180" y="278676"/>
              <a:chExt cx="247650" cy="1097280"/>
            </a:xfrm>
            <a:grpFill/>
          </p:grpSpPr>
          <p:sp>
            <p:nvSpPr>
              <p:cNvPr id="54" name="Rectangle: Rounded Corners 53">
                <a:extLst>
                  <a:ext uri="{FF2B5EF4-FFF2-40B4-BE49-F238E27FC236}">
                    <a16:creationId xmlns:a16="http://schemas.microsoft.com/office/drawing/2014/main" id="{E06420D7-0BF4-43C1-B41E-8A9D83217900}"/>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898EF58C-03E6-49A3-A860-0D488D07BFF6}"/>
                  </a:ext>
                </a:extLst>
              </p:cNvPr>
              <p:cNvSpPr/>
              <p:nvPr/>
            </p:nvSpPr>
            <p:spPr>
              <a:xfrm>
                <a:off x="10641180" y="519299"/>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DDB206F2-EBE9-4E85-A4AD-4DA00AB3EFB9}"/>
                </a:ext>
              </a:extLst>
            </p:cNvPr>
            <p:cNvGrpSpPr/>
            <p:nvPr/>
          </p:nvGrpSpPr>
          <p:grpSpPr>
            <a:xfrm>
              <a:off x="1102808" y="4055614"/>
              <a:ext cx="188449" cy="834973"/>
              <a:chOff x="10641180" y="278676"/>
              <a:chExt cx="247650" cy="1097280"/>
            </a:xfrm>
            <a:grpFill/>
          </p:grpSpPr>
          <p:sp>
            <p:nvSpPr>
              <p:cNvPr id="52" name="Rectangle: Rounded Corners 51">
                <a:extLst>
                  <a:ext uri="{FF2B5EF4-FFF2-40B4-BE49-F238E27FC236}">
                    <a16:creationId xmlns:a16="http://schemas.microsoft.com/office/drawing/2014/main" id="{11474C22-4EA0-40F1-854E-E3B7401C5A51}"/>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Rounded Corners 52">
                <a:extLst>
                  <a:ext uri="{FF2B5EF4-FFF2-40B4-BE49-F238E27FC236}">
                    <a16:creationId xmlns:a16="http://schemas.microsoft.com/office/drawing/2014/main" id="{85A1A914-5EB2-4791-AACB-00BA02983E2F}"/>
                  </a:ext>
                </a:extLst>
              </p:cNvPr>
              <p:cNvSpPr/>
              <p:nvPr/>
            </p:nvSpPr>
            <p:spPr>
              <a:xfrm>
                <a:off x="10641180" y="357773"/>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017347B-C23A-4C66-9BAE-63E7D0B211C4}"/>
                </a:ext>
              </a:extLst>
            </p:cNvPr>
            <p:cNvGrpSpPr/>
            <p:nvPr/>
          </p:nvGrpSpPr>
          <p:grpSpPr>
            <a:xfrm>
              <a:off x="6297448" y="1419517"/>
              <a:ext cx="188449" cy="834973"/>
              <a:chOff x="10641180" y="605206"/>
              <a:chExt cx="247650" cy="1097280"/>
            </a:xfrm>
            <a:grpFill/>
          </p:grpSpPr>
          <p:sp>
            <p:nvSpPr>
              <p:cNvPr id="50" name="Rectangle: Rounded Corners 49">
                <a:extLst>
                  <a:ext uri="{FF2B5EF4-FFF2-40B4-BE49-F238E27FC236}">
                    <a16:creationId xmlns:a16="http://schemas.microsoft.com/office/drawing/2014/main" id="{A684E804-F449-42C7-9D4A-8FC4FA427DD9}"/>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0">
                <a:extLst>
                  <a:ext uri="{FF2B5EF4-FFF2-40B4-BE49-F238E27FC236}">
                    <a16:creationId xmlns:a16="http://schemas.microsoft.com/office/drawing/2014/main" id="{BD700BBF-C4CB-4ADB-B9F3-FD3980022DC2}"/>
                  </a:ext>
                </a:extLst>
              </p:cNvPr>
              <p:cNvSpPr/>
              <p:nvPr/>
            </p:nvSpPr>
            <p:spPr>
              <a:xfrm>
                <a:off x="10641180" y="684304"/>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67549EC-C631-4154-89C8-777D85720E6F}"/>
                </a:ext>
              </a:extLst>
            </p:cNvPr>
            <p:cNvGrpSpPr/>
            <p:nvPr/>
          </p:nvGrpSpPr>
          <p:grpSpPr>
            <a:xfrm>
              <a:off x="5615340" y="1500297"/>
              <a:ext cx="188449" cy="1471350"/>
              <a:chOff x="10641180" y="438150"/>
              <a:chExt cx="247650" cy="1828800"/>
            </a:xfrm>
            <a:grpFill/>
          </p:grpSpPr>
          <p:sp>
            <p:nvSpPr>
              <p:cNvPr id="48" name="Rectangle: Rounded Corners 47">
                <a:extLst>
                  <a:ext uri="{FF2B5EF4-FFF2-40B4-BE49-F238E27FC236}">
                    <a16:creationId xmlns:a16="http://schemas.microsoft.com/office/drawing/2014/main" id="{5BFBDD0A-55E1-40FB-B546-533C1EC5A866}"/>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6DC0EC65-CBE7-43AB-B6D1-5F2CE905F997}"/>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931175F8-B57E-4927-9BDF-74E9AF5D0C34}"/>
                </a:ext>
              </a:extLst>
            </p:cNvPr>
            <p:cNvGrpSpPr/>
            <p:nvPr/>
          </p:nvGrpSpPr>
          <p:grpSpPr>
            <a:xfrm>
              <a:off x="5378386" y="1777351"/>
              <a:ext cx="188449" cy="834973"/>
              <a:chOff x="10641180" y="500718"/>
              <a:chExt cx="247650" cy="1097280"/>
            </a:xfrm>
            <a:grpFill/>
          </p:grpSpPr>
          <p:sp>
            <p:nvSpPr>
              <p:cNvPr id="46" name="Rectangle: Rounded Corners 45">
                <a:extLst>
                  <a:ext uri="{FF2B5EF4-FFF2-40B4-BE49-F238E27FC236}">
                    <a16:creationId xmlns:a16="http://schemas.microsoft.com/office/drawing/2014/main" id="{30B35DDD-42F4-428E-BBA3-551328C75EC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EF5528ED-1E05-43B1-9A43-D8C99729AAE9}"/>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0A929C28-23BC-43FC-939D-3937EA1E9953}"/>
                </a:ext>
              </a:extLst>
            </p:cNvPr>
            <p:cNvGrpSpPr/>
            <p:nvPr/>
          </p:nvGrpSpPr>
          <p:grpSpPr>
            <a:xfrm>
              <a:off x="5836292" y="1859500"/>
              <a:ext cx="188449" cy="834973"/>
              <a:chOff x="10641180" y="500718"/>
              <a:chExt cx="247650" cy="1097280"/>
            </a:xfrm>
            <a:grpFill/>
          </p:grpSpPr>
          <p:sp>
            <p:nvSpPr>
              <p:cNvPr id="44" name="Rectangle: Rounded Corners 43">
                <a:extLst>
                  <a:ext uri="{FF2B5EF4-FFF2-40B4-BE49-F238E27FC236}">
                    <a16:creationId xmlns:a16="http://schemas.microsoft.com/office/drawing/2014/main" id="{8657F4D1-8049-4E1E-ACBD-C9209845AA04}"/>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DA8B4CF2-29AE-4A7D-A009-26190E0105A1}"/>
                  </a:ext>
                </a:extLst>
              </p:cNvPr>
              <p:cNvSpPr/>
              <p:nvPr/>
            </p:nvSpPr>
            <p:spPr>
              <a:xfrm>
                <a:off x="10641180" y="579815"/>
                <a:ext cx="247650" cy="69817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A8C3091C-A44B-428D-8915-B1D61246DC80}"/>
                </a:ext>
              </a:extLst>
            </p:cNvPr>
            <p:cNvGrpSpPr/>
            <p:nvPr/>
          </p:nvGrpSpPr>
          <p:grpSpPr>
            <a:xfrm>
              <a:off x="5161382" y="1476120"/>
              <a:ext cx="188449" cy="1391622"/>
              <a:chOff x="10641180" y="438150"/>
              <a:chExt cx="247650" cy="1828800"/>
            </a:xfrm>
            <a:grpFill/>
          </p:grpSpPr>
          <p:sp>
            <p:nvSpPr>
              <p:cNvPr id="42" name="Rectangle: Rounded Corners 41">
                <a:extLst>
                  <a:ext uri="{FF2B5EF4-FFF2-40B4-BE49-F238E27FC236}">
                    <a16:creationId xmlns:a16="http://schemas.microsoft.com/office/drawing/2014/main" id="{8DDA6924-DE6E-417E-9FAD-4C50621B2B60}"/>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756F2321-F7B6-4734-A942-16895D732A1D}"/>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7E1AA17B-A86F-42CA-9361-DEC902955A7D}"/>
                </a:ext>
              </a:extLst>
            </p:cNvPr>
            <p:cNvGrpSpPr/>
            <p:nvPr/>
          </p:nvGrpSpPr>
          <p:grpSpPr>
            <a:xfrm>
              <a:off x="1758760" y="3523581"/>
              <a:ext cx="188449" cy="1391622"/>
              <a:chOff x="10641180" y="438150"/>
              <a:chExt cx="247650" cy="1828800"/>
            </a:xfrm>
            <a:grpFill/>
          </p:grpSpPr>
          <p:sp>
            <p:nvSpPr>
              <p:cNvPr id="40" name="Rectangle: Rounded Corners 39">
                <a:extLst>
                  <a:ext uri="{FF2B5EF4-FFF2-40B4-BE49-F238E27FC236}">
                    <a16:creationId xmlns:a16="http://schemas.microsoft.com/office/drawing/2014/main" id="{655E01AA-AEB4-4B66-AF6F-54793F45EF72}"/>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1729C273-5310-4452-B424-12D3A8A9878E}"/>
                  </a:ext>
                </a:extLst>
              </p:cNvPr>
              <p:cNvSpPr/>
              <p:nvPr/>
            </p:nvSpPr>
            <p:spPr>
              <a:xfrm>
                <a:off x="10641180" y="1044532"/>
                <a:ext cx="247650" cy="83795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1DA003A2-9CD4-4F78-968E-4D8465C7D9EA}"/>
                </a:ext>
              </a:extLst>
            </p:cNvPr>
            <p:cNvGrpSpPr/>
            <p:nvPr/>
          </p:nvGrpSpPr>
          <p:grpSpPr>
            <a:xfrm>
              <a:off x="2890003" y="3736385"/>
              <a:ext cx="188449" cy="834973"/>
              <a:chOff x="10641180" y="500718"/>
              <a:chExt cx="247650" cy="1097280"/>
            </a:xfrm>
            <a:grpFill/>
          </p:grpSpPr>
          <p:sp>
            <p:nvSpPr>
              <p:cNvPr id="38" name="Rectangle: Rounded Corners 37">
                <a:extLst>
                  <a:ext uri="{FF2B5EF4-FFF2-40B4-BE49-F238E27FC236}">
                    <a16:creationId xmlns:a16="http://schemas.microsoft.com/office/drawing/2014/main" id="{E830E0EC-0F5A-471D-A329-C070325C3B1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6B7F74B8-329D-49D6-9458-09790843BAEE}"/>
                  </a:ext>
                </a:extLst>
              </p:cNvPr>
              <p:cNvSpPr/>
              <p:nvPr/>
            </p:nvSpPr>
            <p:spPr>
              <a:xfrm>
                <a:off x="10641180" y="579815"/>
                <a:ext cx="247650" cy="74412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E32B3FA3-8826-47F0-9D57-7AE1CF78DBDF}"/>
                </a:ext>
              </a:extLst>
            </p:cNvPr>
            <p:cNvGrpSpPr/>
            <p:nvPr/>
          </p:nvGrpSpPr>
          <p:grpSpPr>
            <a:xfrm>
              <a:off x="3127455" y="3327948"/>
              <a:ext cx="188449" cy="834973"/>
              <a:chOff x="10641180" y="500718"/>
              <a:chExt cx="247650" cy="1097280"/>
            </a:xfrm>
            <a:grpFill/>
          </p:grpSpPr>
          <p:sp>
            <p:nvSpPr>
              <p:cNvPr id="36" name="Rectangle: Rounded Corners 35">
                <a:extLst>
                  <a:ext uri="{FF2B5EF4-FFF2-40B4-BE49-F238E27FC236}">
                    <a16:creationId xmlns:a16="http://schemas.microsoft.com/office/drawing/2014/main" id="{0FDC0D33-C985-4FAF-82F2-73747D352F6A}"/>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4B332085-8CC9-4079-B374-FA97CAAF2D52}"/>
                  </a:ext>
                </a:extLst>
              </p:cNvPr>
              <p:cNvSpPr/>
              <p:nvPr/>
            </p:nvSpPr>
            <p:spPr>
              <a:xfrm>
                <a:off x="10641180" y="579815"/>
                <a:ext cx="247650" cy="78437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C72FBD34-65BC-4B68-866E-E5636C1582AA}"/>
                </a:ext>
              </a:extLst>
            </p:cNvPr>
            <p:cNvGrpSpPr/>
            <p:nvPr/>
          </p:nvGrpSpPr>
          <p:grpSpPr>
            <a:xfrm>
              <a:off x="3351373" y="3111280"/>
              <a:ext cx="188449" cy="834973"/>
              <a:chOff x="10641180" y="500718"/>
              <a:chExt cx="247650" cy="1097280"/>
            </a:xfrm>
            <a:grpFill/>
          </p:grpSpPr>
          <p:sp>
            <p:nvSpPr>
              <p:cNvPr id="34" name="Rectangle: Rounded Corners 33">
                <a:extLst>
                  <a:ext uri="{FF2B5EF4-FFF2-40B4-BE49-F238E27FC236}">
                    <a16:creationId xmlns:a16="http://schemas.microsoft.com/office/drawing/2014/main" id="{262FD932-6B09-41EA-81FD-8FE314F1E7F5}"/>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26A08D8E-153C-4801-9199-6FAEA3F376C1}"/>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4DCBD306-B238-412D-ADB5-01EA50C57D35}"/>
                </a:ext>
              </a:extLst>
            </p:cNvPr>
            <p:cNvGrpSpPr/>
            <p:nvPr/>
          </p:nvGrpSpPr>
          <p:grpSpPr>
            <a:xfrm>
              <a:off x="4028873" y="3339995"/>
              <a:ext cx="188449" cy="834973"/>
              <a:chOff x="10641180" y="500718"/>
              <a:chExt cx="247650" cy="1097280"/>
            </a:xfrm>
            <a:grpFill/>
          </p:grpSpPr>
          <p:sp>
            <p:nvSpPr>
              <p:cNvPr id="32" name="Rectangle: Rounded Corners 31">
                <a:extLst>
                  <a:ext uri="{FF2B5EF4-FFF2-40B4-BE49-F238E27FC236}">
                    <a16:creationId xmlns:a16="http://schemas.microsoft.com/office/drawing/2014/main" id="{24FC6308-85BC-4515-B071-F08BBEF58F67}"/>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F40C510D-955A-4FF9-845A-85DAA963E2E2}"/>
                  </a:ext>
                </a:extLst>
              </p:cNvPr>
              <p:cNvSpPr/>
              <p:nvPr/>
            </p:nvSpPr>
            <p:spPr>
              <a:xfrm>
                <a:off x="10641180" y="741341"/>
                <a:ext cx="247650" cy="39621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0F2D6E25-1502-4056-8B94-771299A6869D}"/>
                </a:ext>
              </a:extLst>
            </p:cNvPr>
            <p:cNvGrpSpPr/>
            <p:nvPr/>
          </p:nvGrpSpPr>
          <p:grpSpPr>
            <a:xfrm>
              <a:off x="3780152" y="3424981"/>
              <a:ext cx="188449" cy="1391622"/>
              <a:chOff x="10641180" y="438150"/>
              <a:chExt cx="247650" cy="1828800"/>
            </a:xfrm>
            <a:grpFill/>
          </p:grpSpPr>
          <p:sp>
            <p:nvSpPr>
              <p:cNvPr id="30" name="Rectangle: Rounded Corners 29">
                <a:extLst>
                  <a:ext uri="{FF2B5EF4-FFF2-40B4-BE49-F238E27FC236}">
                    <a16:creationId xmlns:a16="http://schemas.microsoft.com/office/drawing/2014/main" id="{837059E7-B9E7-4868-B0C9-6E79F33BBE4D}"/>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47F25B6B-32A3-4E66-BC23-1E18DD05FACF}"/>
                  </a:ext>
                </a:extLst>
              </p:cNvPr>
              <p:cNvSpPr/>
              <p:nvPr/>
            </p:nvSpPr>
            <p:spPr>
              <a:xfrm>
                <a:off x="10641180" y="1044533"/>
                <a:ext cx="247650" cy="36338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E3E5821D-6395-49D7-ACFD-E51B0C242DCA}"/>
                </a:ext>
              </a:extLst>
            </p:cNvPr>
            <p:cNvGrpSpPr/>
            <p:nvPr/>
          </p:nvGrpSpPr>
          <p:grpSpPr>
            <a:xfrm>
              <a:off x="6056432" y="1499565"/>
              <a:ext cx="188449" cy="834973"/>
              <a:chOff x="10641180" y="605206"/>
              <a:chExt cx="247650" cy="1097280"/>
            </a:xfrm>
            <a:grpFill/>
          </p:grpSpPr>
          <p:sp>
            <p:nvSpPr>
              <p:cNvPr id="28" name="Rectangle: Rounded Corners 27">
                <a:extLst>
                  <a:ext uri="{FF2B5EF4-FFF2-40B4-BE49-F238E27FC236}">
                    <a16:creationId xmlns:a16="http://schemas.microsoft.com/office/drawing/2014/main" id="{5634B1B0-23FD-480B-8D7B-EC1723883EE9}"/>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27D0B594-C5A4-46B6-B62D-0FA775DA4FA9}"/>
                  </a:ext>
                </a:extLst>
              </p:cNvPr>
              <p:cNvSpPr/>
              <p:nvPr/>
            </p:nvSpPr>
            <p:spPr>
              <a:xfrm>
                <a:off x="10641180" y="684304"/>
                <a:ext cx="247650" cy="82577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5260155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287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6BB03475-DADF-4C47-BB65-2D3F7BB6CC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245694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Contents slide layout">
    <p:bg>
      <p:bgPr>
        <a:solidFill>
          <a:schemeClr val="accent4"/>
        </a:soli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6BB03475-DADF-4C47-BB65-2D3F7BB6CC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33901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3850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273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6678424-AB4B-4B51-9264-B1527D32E233}"/>
              </a:ext>
            </a:extLst>
          </p:cNvPr>
          <p:cNvGrpSpPr/>
          <p:nvPr userDrawn="1"/>
        </p:nvGrpSpPr>
        <p:grpSpPr>
          <a:xfrm>
            <a:off x="1213538" y="2960016"/>
            <a:ext cx="4348277" cy="3060805"/>
            <a:chOff x="1102808" y="1419517"/>
            <a:chExt cx="5383089" cy="3796702"/>
          </a:xfrm>
          <a:solidFill>
            <a:schemeClr val="bg1">
              <a:alpha val="10000"/>
            </a:schemeClr>
          </a:solidFill>
        </p:grpSpPr>
        <p:grpSp>
          <p:nvGrpSpPr>
            <p:cNvPr id="3" name="Group 2">
              <a:extLst>
                <a:ext uri="{FF2B5EF4-FFF2-40B4-BE49-F238E27FC236}">
                  <a16:creationId xmlns:a16="http://schemas.microsoft.com/office/drawing/2014/main" id="{6E2C3740-3515-48DB-B9BC-CF286513563D}"/>
                </a:ext>
              </a:extLst>
            </p:cNvPr>
            <p:cNvGrpSpPr/>
            <p:nvPr/>
          </p:nvGrpSpPr>
          <p:grpSpPr>
            <a:xfrm>
              <a:off x="3564744" y="2898363"/>
              <a:ext cx="188449" cy="1471350"/>
              <a:chOff x="10641180" y="438150"/>
              <a:chExt cx="247650" cy="1828800"/>
            </a:xfrm>
            <a:grpFill/>
          </p:grpSpPr>
          <p:sp>
            <p:nvSpPr>
              <p:cNvPr id="76" name="Rectangle: Rounded Corners 75">
                <a:extLst>
                  <a:ext uri="{FF2B5EF4-FFF2-40B4-BE49-F238E27FC236}">
                    <a16:creationId xmlns:a16="http://schemas.microsoft.com/office/drawing/2014/main" id="{E4BB7623-DA04-4BE7-A523-8182FEA18B13}"/>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Rounded Corners 76">
                <a:extLst>
                  <a:ext uri="{FF2B5EF4-FFF2-40B4-BE49-F238E27FC236}">
                    <a16:creationId xmlns:a16="http://schemas.microsoft.com/office/drawing/2014/main" id="{1BB34BDE-6A68-423D-A477-F07F19313C29}"/>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5A832730-2028-4E64-9108-8502A44148A9}"/>
                </a:ext>
              </a:extLst>
            </p:cNvPr>
            <p:cNvGrpSpPr/>
            <p:nvPr/>
          </p:nvGrpSpPr>
          <p:grpSpPr>
            <a:xfrm>
              <a:off x="1537138" y="3468044"/>
              <a:ext cx="188449" cy="1391622"/>
              <a:chOff x="10641180" y="-97372"/>
              <a:chExt cx="247650" cy="1828800"/>
            </a:xfrm>
            <a:grpFill/>
          </p:grpSpPr>
          <p:sp>
            <p:nvSpPr>
              <p:cNvPr id="74" name="Rectangle: Rounded Corners 73">
                <a:extLst>
                  <a:ext uri="{FF2B5EF4-FFF2-40B4-BE49-F238E27FC236}">
                    <a16:creationId xmlns:a16="http://schemas.microsoft.com/office/drawing/2014/main" id="{4ACA74F3-9852-465B-B34B-43DF741C26F3}"/>
                  </a:ext>
                </a:extLst>
              </p:cNvPr>
              <p:cNvSpPr/>
              <p:nvPr/>
            </p:nvSpPr>
            <p:spPr>
              <a:xfrm>
                <a:off x="10751289" y="-97372"/>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Rounded Corners 74">
                <a:extLst>
                  <a:ext uri="{FF2B5EF4-FFF2-40B4-BE49-F238E27FC236}">
                    <a16:creationId xmlns:a16="http://schemas.microsoft.com/office/drawing/2014/main" id="{A43D949C-C10A-4151-8284-48F99C4B0B3C}"/>
                  </a:ext>
                </a:extLst>
              </p:cNvPr>
              <p:cNvSpPr/>
              <p:nvPr/>
            </p:nvSpPr>
            <p:spPr>
              <a:xfrm>
                <a:off x="10641180" y="509010"/>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F5203F07-9019-4B35-ADDF-163B5E78A552}"/>
                </a:ext>
              </a:extLst>
            </p:cNvPr>
            <p:cNvGrpSpPr/>
            <p:nvPr/>
          </p:nvGrpSpPr>
          <p:grpSpPr>
            <a:xfrm>
              <a:off x="4244956" y="2379454"/>
              <a:ext cx="188449" cy="1600365"/>
              <a:chOff x="10641180" y="362514"/>
              <a:chExt cx="247650" cy="1989158"/>
            </a:xfrm>
            <a:grpFill/>
          </p:grpSpPr>
          <p:sp>
            <p:nvSpPr>
              <p:cNvPr id="72" name="Rectangle: Rounded Corners 71">
                <a:extLst>
                  <a:ext uri="{FF2B5EF4-FFF2-40B4-BE49-F238E27FC236}">
                    <a16:creationId xmlns:a16="http://schemas.microsoft.com/office/drawing/2014/main" id="{FBD7D43E-A367-4533-A09E-26C3C5B13758}"/>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Rounded Corners 72">
                <a:extLst>
                  <a:ext uri="{FF2B5EF4-FFF2-40B4-BE49-F238E27FC236}">
                    <a16:creationId xmlns:a16="http://schemas.microsoft.com/office/drawing/2014/main" id="{4E264C05-7750-49FF-8CF5-55F537CF367F}"/>
                  </a:ext>
                </a:extLst>
              </p:cNvPr>
              <p:cNvSpPr/>
              <p:nvPr/>
            </p:nvSpPr>
            <p:spPr>
              <a:xfrm>
                <a:off x="10641180" y="494815"/>
                <a:ext cx="247650" cy="1611559"/>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279101B3-7DA7-4024-BEA7-E12D6EB51FC6}"/>
                </a:ext>
              </a:extLst>
            </p:cNvPr>
            <p:cNvGrpSpPr/>
            <p:nvPr/>
          </p:nvGrpSpPr>
          <p:grpSpPr>
            <a:xfrm>
              <a:off x="4916748" y="1757491"/>
              <a:ext cx="188449" cy="1600365"/>
              <a:chOff x="10641180" y="362514"/>
              <a:chExt cx="247650" cy="1989158"/>
            </a:xfrm>
            <a:grpFill/>
          </p:grpSpPr>
          <p:sp>
            <p:nvSpPr>
              <p:cNvPr id="70" name="Rectangle: Rounded Corners 69">
                <a:extLst>
                  <a:ext uri="{FF2B5EF4-FFF2-40B4-BE49-F238E27FC236}">
                    <a16:creationId xmlns:a16="http://schemas.microsoft.com/office/drawing/2014/main" id="{3E772851-13CA-43AD-AAE9-00E4E8066565}"/>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E49E143D-AFEA-4BCC-A48C-872B07D2C133}"/>
                  </a:ext>
                </a:extLst>
              </p:cNvPr>
              <p:cNvSpPr/>
              <p:nvPr/>
            </p:nvSpPr>
            <p:spPr>
              <a:xfrm>
                <a:off x="10641180" y="820641"/>
                <a:ext cx="247650" cy="959907"/>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0AAE5C6B-4937-4E4D-B1E5-269C32590ACC}"/>
                </a:ext>
              </a:extLst>
            </p:cNvPr>
            <p:cNvGrpSpPr/>
            <p:nvPr/>
          </p:nvGrpSpPr>
          <p:grpSpPr>
            <a:xfrm>
              <a:off x="1976173" y="3527844"/>
              <a:ext cx="188449" cy="834973"/>
              <a:chOff x="10641180" y="500718"/>
              <a:chExt cx="247650" cy="1097280"/>
            </a:xfrm>
            <a:grpFill/>
          </p:grpSpPr>
          <p:sp>
            <p:nvSpPr>
              <p:cNvPr id="68" name="Rectangle: Rounded Corners 67">
                <a:extLst>
                  <a:ext uri="{FF2B5EF4-FFF2-40B4-BE49-F238E27FC236}">
                    <a16:creationId xmlns:a16="http://schemas.microsoft.com/office/drawing/2014/main" id="{AA9C3DB5-43B5-4AC9-88CE-DCBE0732B4C9}"/>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Rounded Corners 68">
                <a:extLst>
                  <a:ext uri="{FF2B5EF4-FFF2-40B4-BE49-F238E27FC236}">
                    <a16:creationId xmlns:a16="http://schemas.microsoft.com/office/drawing/2014/main" id="{2F6D5303-7217-4B36-A5D7-6A81FEEAA232}"/>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9449F5BF-D581-4D96-9D29-95DB1C40BD36}"/>
                </a:ext>
              </a:extLst>
            </p:cNvPr>
            <p:cNvGrpSpPr/>
            <p:nvPr/>
          </p:nvGrpSpPr>
          <p:grpSpPr>
            <a:xfrm>
              <a:off x="2673093" y="3824597"/>
              <a:ext cx="188449" cy="1391622"/>
              <a:chOff x="10630391" y="1182550"/>
              <a:chExt cx="247650" cy="1828800"/>
            </a:xfrm>
            <a:grpFill/>
          </p:grpSpPr>
          <p:sp>
            <p:nvSpPr>
              <p:cNvPr id="66" name="Rectangle: Rounded Corners 65">
                <a:extLst>
                  <a:ext uri="{FF2B5EF4-FFF2-40B4-BE49-F238E27FC236}">
                    <a16:creationId xmlns:a16="http://schemas.microsoft.com/office/drawing/2014/main" id="{EF45A6FE-A365-4B13-913F-FF015943170B}"/>
                  </a:ext>
                </a:extLst>
              </p:cNvPr>
              <p:cNvSpPr/>
              <p:nvPr/>
            </p:nvSpPr>
            <p:spPr>
              <a:xfrm>
                <a:off x="10722133" y="11825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Rounded Corners 66">
                <a:extLst>
                  <a:ext uri="{FF2B5EF4-FFF2-40B4-BE49-F238E27FC236}">
                    <a16:creationId xmlns:a16="http://schemas.microsoft.com/office/drawing/2014/main" id="{E921FBB2-5C1C-4FFD-8D57-1A00AEC25DA9}"/>
                  </a:ext>
                </a:extLst>
              </p:cNvPr>
              <p:cNvSpPr/>
              <p:nvPr/>
            </p:nvSpPr>
            <p:spPr>
              <a:xfrm>
                <a:off x="10630391" y="1455616"/>
                <a:ext cx="247650" cy="72424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CCF8A5DA-F9FE-4245-920C-18629E38E4F8}"/>
                </a:ext>
              </a:extLst>
            </p:cNvPr>
            <p:cNvGrpSpPr/>
            <p:nvPr/>
          </p:nvGrpSpPr>
          <p:grpSpPr>
            <a:xfrm>
              <a:off x="4916748" y="1881571"/>
              <a:ext cx="188449" cy="1391622"/>
              <a:chOff x="10662618" y="438150"/>
              <a:chExt cx="247650" cy="1828800"/>
            </a:xfrm>
            <a:grpFill/>
          </p:grpSpPr>
          <p:sp>
            <p:nvSpPr>
              <p:cNvPr id="64" name="Rectangle: Rounded Corners 63">
                <a:extLst>
                  <a:ext uri="{FF2B5EF4-FFF2-40B4-BE49-F238E27FC236}">
                    <a16:creationId xmlns:a16="http://schemas.microsoft.com/office/drawing/2014/main" id="{30AB3DED-75B4-45AF-ABE1-A733C5254EB0}"/>
                  </a:ext>
                </a:extLst>
              </p:cNvPr>
              <p:cNvSpPr/>
              <p:nvPr/>
            </p:nvSpPr>
            <p:spPr>
              <a:xfrm>
                <a:off x="10772727"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Rounded Corners 64">
                <a:extLst>
                  <a:ext uri="{FF2B5EF4-FFF2-40B4-BE49-F238E27FC236}">
                    <a16:creationId xmlns:a16="http://schemas.microsoft.com/office/drawing/2014/main" id="{44FDF777-1A9E-46DB-9601-C33C64ECFD7F}"/>
                  </a:ext>
                </a:extLst>
              </p:cNvPr>
              <p:cNvSpPr/>
              <p:nvPr/>
            </p:nvSpPr>
            <p:spPr>
              <a:xfrm>
                <a:off x="10662618" y="736515"/>
                <a:ext cx="247650" cy="101490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69BACA28-CBFA-4E8D-8A14-7CECA1EB3029}"/>
                </a:ext>
              </a:extLst>
            </p:cNvPr>
            <p:cNvGrpSpPr/>
            <p:nvPr/>
          </p:nvGrpSpPr>
          <p:grpSpPr>
            <a:xfrm>
              <a:off x="4469241" y="2121847"/>
              <a:ext cx="188449" cy="834973"/>
              <a:chOff x="10641180" y="500718"/>
              <a:chExt cx="247650" cy="1097280"/>
            </a:xfrm>
            <a:grpFill/>
          </p:grpSpPr>
          <p:sp>
            <p:nvSpPr>
              <p:cNvPr id="62" name="Rectangle: Rounded Corners 61">
                <a:extLst>
                  <a:ext uri="{FF2B5EF4-FFF2-40B4-BE49-F238E27FC236}">
                    <a16:creationId xmlns:a16="http://schemas.microsoft.com/office/drawing/2014/main" id="{E99A938A-52A8-4BB9-ACAC-6E510CDD8B0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Rounded Corners 62">
                <a:extLst>
                  <a:ext uri="{FF2B5EF4-FFF2-40B4-BE49-F238E27FC236}">
                    <a16:creationId xmlns:a16="http://schemas.microsoft.com/office/drawing/2014/main" id="{A64F99C1-39DD-46B3-B02A-4FAC625B71E7}"/>
                  </a:ext>
                </a:extLst>
              </p:cNvPr>
              <p:cNvSpPr/>
              <p:nvPr/>
            </p:nvSpPr>
            <p:spPr>
              <a:xfrm>
                <a:off x="10641180" y="741341"/>
                <a:ext cx="247650" cy="38937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ADCF0ECB-5B3E-43C9-90E1-9A755A9F299C}"/>
                </a:ext>
              </a:extLst>
            </p:cNvPr>
            <p:cNvGrpSpPr/>
            <p:nvPr/>
          </p:nvGrpSpPr>
          <p:grpSpPr>
            <a:xfrm>
              <a:off x="4685783" y="2027235"/>
              <a:ext cx="188449" cy="1391622"/>
              <a:chOff x="10641180" y="438150"/>
              <a:chExt cx="247650" cy="1828800"/>
            </a:xfrm>
            <a:grpFill/>
          </p:grpSpPr>
          <p:sp>
            <p:nvSpPr>
              <p:cNvPr id="60" name="Rectangle: Rounded Corners 59">
                <a:extLst>
                  <a:ext uri="{FF2B5EF4-FFF2-40B4-BE49-F238E27FC236}">
                    <a16:creationId xmlns:a16="http://schemas.microsoft.com/office/drawing/2014/main" id="{0AB61FF3-CA49-473C-A8EE-0142BC171D18}"/>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Rounded Corners 60">
                <a:extLst>
                  <a:ext uri="{FF2B5EF4-FFF2-40B4-BE49-F238E27FC236}">
                    <a16:creationId xmlns:a16="http://schemas.microsoft.com/office/drawing/2014/main" id="{8AAE6F60-FC0C-4AAF-97F7-37AB22BB44E4}"/>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27A7B06A-DF44-4AD1-81BE-E0A019C511DC}"/>
                </a:ext>
              </a:extLst>
            </p:cNvPr>
            <p:cNvGrpSpPr/>
            <p:nvPr/>
          </p:nvGrpSpPr>
          <p:grpSpPr>
            <a:xfrm>
              <a:off x="2217350" y="3528766"/>
              <a:ext cx="188449" cy="1391622"/>
              <a:chOff x="10653055" y="438150"/>
              <a:chExt cx="247650" cy="1828800"/>
            </a:xfrm>
            <a:grpFill/>
          </p:grpSpPr>
          <p:sp>
            <p:nvSpPr>
              <p:cNvPr id="58" name="Rectangle: Rounded Corners 57">
                <a:extLst>
                  <a:ext uri="{FF2B5EF4-FFF2-40B4-BE49-F238E27FC236}">
                    <a16:creationId xmlns:a16="http://schemas.microsoft.com/office/drawing/2014/main" id="{142FD01E-CEB0-47CA-AD70-F5EF908D9DFA}"/>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Rounded Corners 58">
                <a:extLst>
                  <a:ext uri="{FF2B5EF4-FFF2-40B4-BE49-F238E27FC236}">
                    <a16:creationId xmlns:a16="http://schemas.microsoft.com/office/drawing/2014/main" id="{E4C7DC0A-1F6A-4D76-9375-15BD1C70FF55}"/>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76BCA299-6AE5-48A2-8550-CDA44B2DA536}"/>
                </a:ext>
              </a:extLst>
            </p:cNvPr>
            <p:cNvGrpSpPr/>
            <p:nvPr/>
          </p:nvGrpSpPr>
          <p:grpSpPr>
            <a:xfrm>
              <a:off x="2440455" y="3979819"/>
              <a:ext cx="188449" cy="834973"/>
              <a:chOff x="10641180" y="500718"/>
              <a:chExt cx="247650" cy="1097280"/>
            </a:xfrm>
            <a:grpFill/>
          </p:grpSpPr>
          <p:sp>
            <p:nvSpPr>
              <p:cNvPr id="56" name="Rectangle: Rounded Corners 55">
                <a:extLst>
                  <a:ext uri="{FF2B5EF4-FFF2-40B4-BE49-F238E27FC236}">
                    <a16:creationId xmlns:a16="http://schemas.microsoft.com/office/drawing/2014/main" id="{28AB0286-71E9-4882-8678-9153FED38EB0}"/>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Rounded Corners 56">
                <a:extLst>
                  <a:ext uri="{FF2B5EF4-FFF2-40B4-BE49-F238E27FC236}">
                    <a16:creationId xmlns:a16="http://schemas.microsoft.com/office/drawing/2014/main" id="{9A0804D6-AD13-466B-B473-1A0BE1DD0846}"/>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5481190C-BCB8-4961-97D5-A7F9C330F90C}"/>
                </a:ext>
              </a:extLst>
            </p:cNvPr>
            <p:cNvGrpSpPr/>
            <p:nvPr/>
          </p:nvGrpSpPr>
          <p:grpSpPr>
            <a:xfrm>
              <a:off x="1317620" y="3801808"/>
              <a:ext cx="188449" cy="834973"/>
              <a:chOff x="10641180" y="278676"/>
              <a:chExt cx="247650" cy="1097280"/>
            </a:xfrm>
            <a:grpFill/>
          </p:grpSpPr>
          <p:sp>
            <p:nvSpPr>
              <p:cNvPr id="54" name="Rectangle: Rounded Corners 53">
                <a:extLst>
                  <a:ext uri="{FF2B5EF4-FFF2-40B4-BE49-F238E27FC236}">
                    <a16:creationId xmlns:a16="http://schemas.microsoft.com/office/drawing/2014/main" id="{75498A1B-F0D6-400C-BBCC-4ACB11BEA073}"/>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BB286B35-1360-4CE3-9BA1-697ECD5BBDD3}"/>
                  </a:ext>
                </a:extLst>
              </p:cNvPr>
              <p:cNvSpPr/>
              <p:nvPr/>
            </p:nvSpPr>
            <p:spPr>
              <a:xfrm>
                <a:off x="10641180" y="519299"/>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69BAB6AF-518C-4D0D-8713-756C11FDF074}"/>
                </a:ext>
              </a:extLst>
            </p:cNvPr>
            <p:cNvGrpSpPr/>
            <p:nvPr/>
          </p:nvGrpSpPr>
          <p:grpSpPr>
            <a:xfrm>
              <a:off x="1102808" y="4055614"/>
              <a:ext cx="188449" cy="834973"/>
              <a:chOff x="10641180" y="278676"/>
              <a:chExt cx="247650" cy="1097280"/>
            </a:xfrm>
            <a:grpFill/>
          </p:grpSpPr>
          <p:sp>
            <p:nvSpPr>
              <p:cNvPr id="52" name="Rectangle: Rounded Corners 51">
                <a:extLst>
                  <a:ext uri="{FF2B5EF4-FFF2-40B4-BE49-F238E27FC236}">
                    <a16:creationId xmlns:a16="http://schemas.microsoft.com/office/drawing/2014/main" id="{8C232E70-BD9B-4D4C-B2D7-422F3D23558B}"/>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Rounded Corners 52">
                <a:extLst>
                  <a:ext uri="{FF2B5EF4-FFF2-40B4-BE49-F238E27FC236}">
                    <a16:creationId xmlns:a16="http://schemas.microsoft.com/office/drawing/2014/main" id="{C4CA7BC6-9891-46CB-A993-CBF6F027C3EB}"/>
                  </a:ext>
                </a:extLst>
              </p:cNvPr>
              <p:cNvSpPr/>
              <p:nvPr/>
            </p:nvSpPr>
            <p:spPr>
              <a:xfrm>
                <a:off x="10641180" y="357773"/>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A694A376-F279-47E9-86A4-081A3D4942E2}"/>
                </a:ext>
              </a:extLst>
            </p:cNvPr>
            <p:cNvGrpSpPr/>
            <p:nvPr/>
          </p:nvGrpSpPr>
          <p:grpSpPr>
            <a:xfrm>
              <a:off x="6297448" y="1419517"/>
              <a:ext cx="188449" cy="834973"/>
              <a:chOff x="10641180" y="605206"/>
              <a:chExt cx="247650" cy="1097280"/>
            </a:xfrm>
            <a:grpFill/>
          </p:grpSpPr>
          <p:sp>
            <p:nvSpPr>
              <p:cNvPr id="50" name="Rectangle: Rounded Corners 49">
                <a:extLst>
                  <a:ext uri="{FF2B5EF4-FFF2-40B4-BE49-F238E27FC236}">
                    <a16:creationId xmlns:a16="http://schemas.microsoft.com/office/drawing/2014/main" id="{79E8D22E-906E-4F98-A528-33111AA095CA}"/>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0">
                <a:extLst>
                  <a:ext uri="{FF2B5EF4-FFF2-40B4-BE49-F238E27FC236}">
                    <a16:creationId xmlns:a16="http://schemas.microsoft.com/office/drawing/2014/main" id="{94E3A3F2-199D-4777-AD81-0D105600D319}"/>
                  </a:ext>
                </a:extLst>
              </p:cNvPr>
              <p:cNvSpPr/>
              <p:nvPr/>
            </p:nvSpPr>
            <p:spPr>
              <a:xfrm>
                <a:off x="10641180" y="684304"/>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87CACF56-EEF3-470C-B308-5F80B9F45404}"/>
                </a:ext>
              </a:extLst>
            </p:cNvPr>
            <p:cNvGrpSpPr/>
            <p:nvPr/>
          </p:nvGrpSpPr>
          <p:grpSpPr>
            <a:xfrm>
              <a:off x="5615340" y="1500297"/>
              <a:ext cx="188449" cy="1471350"/>
              <a:chOff x="10641180" y="438150"/>
              <a:chExt cx="247650" cy="1828800"/>
            </a:xfrm>
            <a:grpFill/>
          </p:grpSpPr>
          <p:sp>
            <p:nvSpPr>
              <p:cNvPr id="48" name="Rectangle: Rounded Corners 47">
                <a:extLst>
                  <a:ext uri="{FF2B5EF4-FFF2-40B4-BE49-F238E27FC236}">
                    <a16:creationId xmlns:a16="http://schemas.microsoft.com/office/drawing/2014/main" id="{2AFAA53D-0D6E-4C55-8814-E5DCBC36EA14}"/>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89AF3859-2CD6-4167-8D74-C2728953592D}"/>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263C937-6949-4715-BE39-28F66F38265B}"/>
                </a:ext>
              </a:extLst>
            </p:cNvPr>
            <p:cNvGrpSpPr/>
            <p:nvPr/>
          </p:nvGrpSpPr>
          <p:grpSpPr>
            <a:xfrm>
              <a:off x="5378386" y="1777351"/>
              <a:ext cx="188449" cy="834973"/>
              <a:chOff x="10641180" y="500718"/>
              <a:chExt cx="247650" cy="1097280"/>
            </a:xfrm>
            <a:grpFill/>
          </p:grpSpPr>
          <p:sp>
            <p:nvSpPr>
              <p:cNvPr id="46" name="Rectangle: Rounded Corners 45">
                <a:extLst>
                  <a:ext uri="{FF2B5EF4-FFF2-40B4-BE49-F238E27FC236}">
                    <a16:creationId xmlns:a16="http://schemas.microsoft.com/office/drawing/2014/main" id="{5FC90F32-188D-4E1A-9DE3-97BDD66FA06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D9C5D5C0-DDD0-43D1-82BC-64B45F7CD875}"/>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BCA8BA88-804C-4ABC-9976-9A1156D5ACCA}"/>
                </a:ext>
              </a:extLst>
            </p:cNvPr>
            <p:cNvGrpSpPr/>
            <p:nvPr/>
          </p:nvGrpSpPr>
          <p:grpSpPr>
            <a:xfrm>
              <a:off x="5836292" y="1859500"/>
              <a:ext cx="188449" cy="834973"/>
              <a:chOff x="10641180" y="500718"/>
              <a:chExt cx="247650" cy="1097280"/>
            </a:xfrm>
            <a:grpFill/>
          </p:grpSpPr>
          <p:sp>
            <p:nvSpPr>
              <p:cNvPr id="44" name="Rectangle: Rounded Corners 43">
                <a:extLst>
                  <a:ext uri="{FF2B5EF4-FFF2-40B4-BE49-F238E27FC236}">
                    <a16:creationId xmlns:a16="http://schemas.microsoft.com/office/drawing/2014/main" id="{C28136FC-04AE-413B-B43C-B054C9C63986}"/>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F759CDD2-7810-42AD-A64D-95CA2A8273E3}"/>
                  </a:ext>
                </a:extLst>
              </p:cNvPr>
              <p:cNvSpPr/>
              <p:nvPr/>
            </p:nvSpPr>
            <p:spPr>
              <a:xfrm>
                <a:off x="10641180" y="579815"/>
                <a:ext cx="247650" cy="69817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3D8FB4AF-6BEA-4BBC-BBC7-656B087707D8}"/>
                </a:ext>
              </a:extLst>
            </p:cNvPr>
            <p:cNvGrpSpPr/>
            <p:nvPr/>
          </p:nvGrpSpPr>
          <p:grpSpPr>
            <a:xfrm>
              <a:off x="5161382" y="1476120"/>
              <a:ext cx="188449" cy="1391622"/>
              <a:chOff x="10641180" y="438150"/>
              <a:chExt cx="247650" cy="1828800"/>
            </a:xfrm>
            <a:grpFill/>
          </p:grpSpPr>
          <p:sp>
            <p:nvSpPr>
              <p:cNvPr id="42" name="Rectangle: Rounded Corners 41">
                <a:extLst>
                  <a:ext uri="{FF2B5EF4-FFF2-40B4-BE49-F238E27FC236}">
                    <a16:creationId xmlns:a16="http://schemas.microsoft.com/office/drawing/2014/main" id="{75A358F4-2573-4206-882D-C1E2ED88188D}"/>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9F3E42F7-F846-4450-8210-7C6862E68696}"/>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8C80E25A-5B25-4B94-AD46-AACC9B146C22}"/>
                </a:ext>
              </a:extLst>
            </p:cNvPr>
            <p:cNvGrpSpPr/>
            <p:nvPr/>
          </p:nvGrpSpPr>
          <p:grpSpPr>
            <a:xfrm>
              <a:off x="1758760" y="3523581"/>
              <a:ext cx="188449" cy="1391622"/>
              <a:chOff x="10641180" y="438150"/>
              <a:chExt cx="247650" cy="1828800"/>
            </a:xfrm>
            <a:grpFill/>
          </p:grpSpPr>
          <p:sp>
            <p:nvSpPr>
              <p:cNvPr id="40" name="Rectangle: Rounded Corners 39">
                <a:extLst>
                  <a:ext uri="{FF2B5EF4-FFF2-40B4-BE49-F238E27FC236}">
                    <a16:creationId xmlns:a16="http://schemas.microsoft.com/office/drawing/2014/main" id="{30F0498C-0AE9-4C1A-AFF7-4160B7834AC1}"/>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664C0B0C-238A-4851-BFD2-94B66E031CD0}"/>
                  </a:ext>
                </a:extLst>
              </p:cNvPr>
              <p:cNvSpPr/>
              <p:nvPr/>
            </p:nvSpPr>
            <p:spPr>
              <a:xfrm>
                <a:off x="10641180" y="1044532"/>
                <a:ext cx="247650" cy="83795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662E168D-D205-4A54-8D66-157DF5AE8C96}"/>
                </a:ext>
              </a:extLst>
            </p:cNvPr>
            <p:cNvGrpSpPr/>
            <p:nvPr/>
          </p:nvGrpSpPr>
          <p:grpSpPr>
            <a:xfrm>
              <a:off x="2890003" y="3736385"/>
              <a:ext cx="188449" cy="834973"/>
              <a:chOff x="10641180" y="500718"/>
              <a:chExt cx="247650" cy="1097280"/>
            </a:xfrm>
            <a:grpFill/>
          </p:grpSpPr>
          <p:sp>
            <p:nvSpPr>
              <p:cNvPr id="38" name="Rectangle: Rounded Corners 37">
                <a:extLst>
                  <a:ext uri="{FF2B5EF4-FFF2-40B4-BE49-F238E27FC236}">
                    <a16:creationId xmlns:a16="http://schemas.microsoft.com/office/drawing/2014/main" id="{606D6F3F-D16F-421B-B513-617E0ECF0E1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929EEB28-FDEE-43AA-AA1A-BD86BE745666}"/>
                  </a:ext>
                </a:extLst>
              </p:cNvPr>
              <p:cNvSpPr/>
              <p:nvPr/>
            </p:nvSpPr>
            <p:spPr>
              <a:xfrm>
                <a:off x="10641180" y="579815"/>
                <a:ext cx="247650" cy="74412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2ED0B381-435B-4CAD-A07D-A2C0A1AEC8D6}"/>
                </a:ext>
              </a:extLst>
            </p:cNvPr>
            <p:cNvGrpSpPr/>
            <p:nvPr/>
          </p:nvGrpSpPr>
          <p:grpSpPr>
            <a:xfrm>
              <a:off x="3127455" y="3327948"/>
              <a:ext cx="188449" cy="834973"/>
              <a:chOff x="10641180" y="500718"/>
              <a:chExt cx="247650" cy="1097280"/>
            </a:xfrm>
            <a:grpFill/>
          </p:grpSpPr>
          <p:sp>
            <p:nvSpPr>
              <p:cNvPr id="36" name="Rectangle: Rounded Corners 35">
                <a:extLst>
                  <a:ext uri="{FF2B5EF4-FFF2-40B4-BE49-F238E27FC236}">
                    <a16:creationId xmlns:a16="http://schemas.microsoft.com/office/drawing/2014/main" id="{7F75C118-54DB-4620-9968-886B251DF25C}"/>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28D5725F-C862-48E1-8153-9C1E5F642524}"/>
                  </a:ext>
                </a:extLst>
              </p:cNvPr>
              <p:cNvSpPr/>
              <p:nvPr/>
            </p:nvSpPr>
            <p:spPr>
              <a:xfrm>
                <a:off x="10641180" y="579815"/>
                <a:ext cx="247650" cy="78437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F2AE4F1A-AF00-452F-B70D-802EE70F9A2A}"/>
                </a:ext>
              </a:extLst>
            </p:cNvPr>
            <p:cNvGrpSpPr/>
            <p:nvPr/>
          </p:nvGrpSpPr>
          <p:grpSpPr>
            <a:xfrm>
              <a:off x="3351373" y="3111280"/>
              <a:ext cx="188449" cy="834973"/>
              <a:chOff x="10641180" y="500718"/>
              <a:chExt cx="247650" cy="1097280"/>
            </a:xfrm>
            <a:grpFill/>
          </p:grpSpPr>
          <p:sp>
            <p:nvSpPr>
              <p:cNvPr id="34" name="Rectangle: Rounded Corners 33">
                <a:extLst>
                  <a:ext uri="{FF2B5EF4-FFF2-40B4-BE49-F238E27FC236}">
                    <a16:creationId xmlns:a16="http://schemas.microsoft.com/office/drawing/2014/main" id="{7DF9C44C-9084-442C-AC91-6841AF810CD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66DCBBF2-0F61-47E7-AF24-8A924B264DDC}"/>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0E899445-F237-42CE-AF79-A0B4F14447DC}"/>
                </a:ext>
              </a:extLst>
            </p:cNvPr>
            <p:cNvGrpSpPr/>
            <p:nvPr/>
          </p:nvGrpSpPr>
          <p:grpSpPr>
            <a:xfrm>
              <a:off x="4028873" y="3339995"/>
              <a:ext cx="188449" cy="834973"/>
              <a:chOff x="10641180" y="500718"/>
              <a:chExt cx="247650" cy="1097280"/>
            </a:xfrm>
            <a:grpFill/>
          </p:grpSpPr>
          <p:sp>
            <p:nvSpPr>
              <p:cNvPr id="32" name="Rectangle: Rounded Corners 31">
                <a:extLst>
                  <a:ext uri="{FF2B5EF4-FFF2-40B4-BE49-F238E27FC236}">
                    <a16:creationId xmlns:a16="http://schemas.microsoft.com/office/drawing/2014/main" id="{9972A998-667E-458E-8CDA-6A58053A6687}"/>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8E5E3818-E5C4-47D8-924D-1F2C97394D0F}"/>
                  </a:ext>
                </a:extLst>
              </p:cNvPr>
              <p:cNvSpPr/>
              <p:nvPr/>
            </p:nvSpPr>
            <p:spPr>
              <a:xfrm>
                <a:off x="10641180" y="741341"/>
                <a:ext cx="247650" cy="39621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79ED4EC9-993D-47AE-8678-1B4F1545A618}"/>
                </a:ext>
              </a:extLst>
            </p:cNvPr>
            <p:cNvGrpSpPr/>
            <p:nvPr/>
          </p:nvGrpSpPr>
          <p:grpSpPr>
            <a:xfrm>
              <a:off x="3780152" y="3424981"/>
              <a:ext cx="188449" cy="1391622"/>
              <a:chOff x="10641180" y="438150"/>
              <a:chExt cx="247650" cy="1828800"/>
            </a:xfrm>
            <a:grpFill/>
          </p:grpSpPr>
          <p:sp>
            <p:nvSpPr>
              <p:cNvPr id="30" name="Rectangle: Rounded Corners 29">
                <a:extLst>
                  <a:ext uri="{FF2B5EF4-FFF2-40B4-BE49-F238E27FC236}">
                    <a16:creationId xmlns:a16="http://schemas.microsoft.com/office/drawing/2014/main" id="{308DB118-4E59-40D0-9E16-5738C8FDED78}"/>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BC868BB4-C851-4F5C-B60A-329132579981}"/>
                  </a:ext>
                </a:extLst>
              </p:cNvPr>
              <p:cNvSpPr/>
              <p:nvPr/>
            </p:nvSpPr>
            <p:spPr>
              <a:xfrm>
                <a:off x="10641180" y="1044533"/>
                <a:ext cx="247650" cy="36338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0992C526-58B9-4A6F-AA23-738D55BA973D}"/>
                </a:ext>
              </a:extLst>
            </p:cNvPr>
            <p:cNvGrpSpPr/>
            <p:nvPr/>
          </p:nvGrpSpPr>
          <p:grpSpPr>
            <a:xfrm>
              <a:off x="6056432" y="1499565"/>
              <a:ext cx="188449" cy="834973"/>
              <a:chOff x="10641180" y="605206"/>
              <a:chExt cx="247650" cy="1097280"/>
            </a:xfrm>
            <a:grpFill/>
          </p:grpSpPr>
          <p:sp>
            <p:nvSpPr>
              <p:cNvPr id="28" name="Rectangle: Rounded Corners 27">
                <a:extLst>
                  <a:ext uri="{FF2B5EF4-FFF2-40B4-BE49-F238E27FC236}">
                    <a16:creationId xmlns:a16="http://schemas.microsoft.com/office/drawing/2014/main" id="{FD6CA93D-3744-4D49-8E2E-A52847527F86}"/>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F69910D7-B978-45ED-AC4D-E9038025E415}"/>
                  </a:ext>
                </a:extLst>
              </p:cNvPr>
              <p:cNvSpPr/>
              <p:nvPr/>
            </p:nvSpPr>
            <p:spPr>
              <a:xfrm>
                <a:off x="10641180" y="684304"/>
                <a:ext cx="247650" cy="82577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72050375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739"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8" r:id="rId1"/>
    <p:sldLayoutId id="2147483743" r:id="rId2"/>
    <p:sldLayoutId id="2147483747" r:id="rId3"/>
    <p:sldLayoutId id="2147483746" r:id="rId4"/>
    <p:sldLayoutId id="2147483737" r:id="rId5"/>
    <p:sldLayoutId id="2147483736" r:id="rId6"/>
    <p:sldLayoutId id="2147483740" r:id="rId7"/>
    <p:sldLayoutId id="2147483741" r:id="rId8"/>
    <p:sldLayoutId id="2147483744" r:id="rId9"/>
    <p:sldLayoutId id="2147483742" r:id="rId10"/>
    <p:sldLayoutId id="2147483745" r:id="rId11"/>
    <p:sldLayoutId id="2147483748" r:id="rId12"/>
    <p:sldLayoutId id="2147483749" r:id="rId13"/>
    <p:sldLayoutId id="2147483753" r:id="rId14"/>
    <p:sldLayoutId id="2147483754" r:id="rId15"/>
    <p:sldLayoutId id="2147483750" r:id="rId16"/>
    <p:sldLayoutId id="2147483751" r:id="rId17"/>
    <p:sldLayoutId id="2147483752" r:id="rId18"/>
    <p:sldLayoutId id="2147483757" r:id="rId19"/>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685" r:id="rId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damienbeneschi/krakow-ta-restaurans-data-raw"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descr="Изображение выглядит как внутренний, стол, комната, стул&#10;&#10;Автоматически созданное описание">
            <a:extLst>
              <a:ext uri="{FF2B5EF4-FFF2-40B4-BE49-F238E27FC236}">
                <a16:creationId xmlns:a16="http://schemas.microsoft.com/office/drawing/2014/main" id="{2913C50E-CC65-4429-8FCE-A1045DA80D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TextBox 12">
            <a:extLst>
              <a:ext uri="{FF2B5EF4-FFF2-40B4-BE49-F238E27FC236}">
                <a16:creationId xmlns:a16="http://schemas.microsoft.com/office/drawing/2014/main" id="{C221F751-3C5B-4561-AD14-8637C5B66736}"/>
              </a:ext>
            </a:extLst>
          </p:cNvPr>
          <p:cNvSpPr txBox="1"/>
          <p:nvPr/>
        </p:nvSpPr>
        <p:spPr>
          <a:xfrm>
            <a:off x="1" y="0"/>
            <a:ext cx="12191999" cy="923201"/>
          </a:xfrm>
          <a:prstGeom prst="rect">
            <a:avLst/>
          </a:prstGeom>
          <a:blipFill>
            <a:blip r:embed="rId4"/>
            <a:tile tx="0" ty="0" sx="100000" sy="100000" flip="none" algn="tl"/>
          </a:blipFill>
          <a:ln>
            <a:solidFill>
              <a:schemeClr val="accent1"/>
            </a:solidFill>
          </a:ln>
        </p:spPr>
        <p:style>
          <a:lnRef idx="0">
            <a:scrgbClr r="0" g="0" b="0"/>
          </a:lnRef>
          <a:fillRef idx="0">
            <a:scrgbClr r="0" g="0" b="0"/>
          </a:fillRef>
          <a:effectRef idx="0">
            <a:scrgbClr r="0" g="0" b="0"/>
          </a:effectRef>
          <a:fontRef idx="minor">
            <a:schemeClr val="dk1"/>
          </a:fontRef>
        </p:style>
        <p:txBody>
          <a:bodyPr wrap="square" rtlCol="0" anchor="ctr">
            <a:spAutoFit/>
          </a:bodyPr>
          <a:lstStyle/>
          <a:p>
            <a:pPr algn="ctr"/>
            <a:r>
              <a:rPr lang="en-US" altLang="ko-KR" sz="5399" dirty="0">
                <a:solidFill>
                  <a:srgbClr val="FFCC99"/>
                </a:solidFill>
                <a:cs typeface="Arial" pitchFamily="34" charset="0"/>
              </a:rPr>
              <a:t>EU restaurants classifier</a:t>
            </a:r>
            <a:endParaRPr lang="ko-KR" altLang="en-US" sz="5399" dirty="0">
              <a:solidFill>
                <a:srgbClr val="FFCC99"/>
              </a:solidFill>
              <a:cs typeface="Arial" pitchFamily="34" charset="0"/>
            </a:endParaRPr>
          </a:p>
        </p:txBody>
      </p:sp>
      <p:sp>
        <p:nvSpPr>
          <p:cNvPr id="14" name="TextBox 13">
            <a:extLst>
              <a:ext uri="{FF2B5EF4-FFF2-40B4-BE49-F238E27FC236}">
                <a16:creationId xmlns:a16="http://schemas.microsoft.com/office/drawing/2014/main" id="{DF166F6B-B975-4F3C-BCF2-9971086140FB}"/>
              </a:ext>
            </a:extLst>
          </p:cNvPr>
          <p:cNvSpPr txBox="1"/>
          <p:nvPr/>
        </p:nvSpPr>
        <p:spPr>
          <a:xfrm>
            <a:off x="0" y="6241622"/>
            <a:ext cx="1640426" cy="523220"/>
          </a:xfrm>
          <a:prstGeom prst="rect">
            <a:avLst/>
          </a:prstGeom>
          <a:noFill/>
        </p:spPr>
        <p:txBody>
          <a:bodyPr wrap="square" rtlCol="0" anchor="ctr">
            <a:spAutoFit/>
          </a:bodyPr>
          <a:lstStyle/>
          <a:p>
            <a:pPr algn="ctr"/>
            <a:r>
              <a:rPr lang="en-US" altLang="ko-KR" sz="1400" dirty="0">
                <a:solidFill>
                  <a:schemeClr val="bg1"/>
                </a:solidFill>
                <a:cs typeface="Arial" pitchFamily="34" charset="0"/>
              </a:rPr>
              <a:t>Module 5 project</a:t>
            </a:r>
          </a:p>
          <a:p>
            <a:pPr algn="ctr"/>
            <a:r>
              <a:rPr lang="en-US" altLang="ko-KR" sz="1400" dirty="0">
                <a:solidFill>
                  <a:schemeClr val="bg1"/>
                </a:solidFill>
                <a:cs typeface="Arial" pitchFamily="34" charset="0"/>
              </a:rPr>
              <a:t>N. Kairakbayev</a:t>
            </a:r>
          </a:p>
        </p:txBody>
      </p:sp>
    </p:spTree>
    <p:extLst>
      <p:ext uri="{BB962C8B-B14F-4D97-AF65-F5344CB8AC3E}">
        <p14:creationId xmlns:p14="http://schemas.microsoft.com/office/powerpoint/2010/main" val="4032476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Final Classifier</a:t>
            </a:r>
          </a:p>
        </p:txBody>
      </p:sp>
      <p:grpSp>
        <p:nvGrpSpPr>
          <p:cNvPr id="3" name="Group 2">
            <a:extLst>
              <a:ext uri="{FF2B5EF4-FFF2-40B4-BE49-F238E27FC236}">
                <a16:creationId xmlns:a16="http://schemas.microsoft.com/office/drawing/2014/main" id="{D6B4AE1C-5FCB-4A8A-8D19-58D9C884852E}"/>
              </a:ext>
            </a:extLst>
          </p:cNvPr>
          <p:cNvGrpSpPr/>
          <p:nvPr/>
        </p:nvGrpSpPr>
        <p:grpSpPr>
          <a:xfrm>
            <a:off x="1710284" y="3365567"/>
            <a:ext cx="2062760" cy="1143160"/>
            <a:chOff x="773154" y="3138879"/>
            <a:chExt cx="2862742" cy="1586502"/>
          </a:xfrm>
        </p:grpSpPr>
        <p:grpSp>
          <p:nvGrpSpPr>
            <p:cNvPr id="4" name="Group 3">
              <a:extLst>
                <a:ext uri="{FF2B5EF4-FFF2-40B4-BE49-F238E27FC236}">
                  <a16:creationId xmlns:a16="http://schemas.microsoft.com/office/drawing/2014/main" id="{E6F76CE7-B828-4B3B-AE85-55CB1555DA29}"/>
                </a:ext>
              </a:extLst>
            </p:cNvPr>
            <p:cNvGrpSpPr/>
            <p:nvPr userDrawn="1"/>
          </p:nvGrpSpPr>
          <p:grpSpPr>
            <a:xfrm>
              <a:off x="945641" y="3138879"/>
              <a:ext cx="2513902" cy="1391026"/>
              <a:chOff x="1618104" y="4774278"/>
              <a:chExt cx="2513902" cy="1391026"/>
            </a:xfrm>
          </p:grpSpPr>
          <p:sp>
            <p:nvSpPr>
              <p:cNvPr id="6" name="Rectangle 5">
                <a:extLst>
                  <a:ext uri="{FF2B5EF4-FFF2-40B4-BE49-F238E27FC236}">
                    <a16:creationId xmlns:a16="http://schemas.microsoft.com/office/drawing/2014/main" id="{B0F332DF-5DD7-42AE-91F9-504965232759}"/>
                  </a:ext>
                </a:extLst>
              </p:cNvPr>
              <p:cNvSpPr/>
              <p:nvPr userDrawn="1"/>
            </p:nvSpPr>
            <p:spPr>
              <a:xfrm>
                <a:off x="1919176" y="4818888"/>
                <a:ext cx="1881566" cy="1170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7" name="Group 6">
                <a:extLst>
                  <a:ext uri="{FF2B5EF4-FFF2-40B4-BE49-F238E27FC236}">
                    <a16:creationId xmlns:a16="http://schemas.microsoft.com/office/drawing/2014/main" id="{A6D634D1-CF6F-47EC-A150-3210D5F121CE}"/>
                  </a:ext>
                </a:extLst>
              </p:cNvPr>
              <p:cNvGrpSpPr/>
              <p:nvPr userDrawn="1"/>
            </p:nvGrpSpPr>
            <p:grpSpPr>
              <a:xfrm>
                <a:off x="1618104" y="4774278"/>
                <a:ext cx="2513902" cy="1391026"/>
                <a:chOff x="395536" y="2564904"/>
                <a:chExt cx="4749925" cy="2628292"/>
              </a:xfrm>
              <a:solidFill>
                <a:schemeClr val="tx1"/>
              </a:solidFill>
            </p:grpSpPr>
            <p:grpSp>
              <p:nvGrpSpPr>
                <p:cNvPr id="8" name="Group 7">
                  <a:extLst>
                    <a:ext uri="{FF2B5EF4-FFF2-40B4-BE49-F238E27FC236}">
                      <a16:creationId xmlns:a16="http://schemas.microsoft.com/office/drawing/2014/main" id="{EF54534C-E722-4038-A59D-6E1EEF1BE4E0}"/>
                    </a:ext>
                  </a:extLst>
                </p:cNvPr>
                <p:cNvGrpSpPr/>
                <p:nvPr userDrawn="1"/>
              </p:nvGrpSpPr>
              <p:grpSpPr>
                <a:xfrm>
                  <a:off x="395536" y="2564904"/>
                  <a:ext cx="4749925" cy="2628292"/>
                  <a:chOff x="395536" y="2204864"/>
                  <a:chExt cx="5400600" cy="2988332"/>
                </a:xfrm>
                <a:grpFill/>
              </p:grpSpPr>
              <p:sp>
                <p:nvSpPr>
                  <p:cNvPr id="10" name="Rounded Rectangle 3">
                    <a:extLst>
                      <a:ext uri="{FF2B5EF4-FFF2-40B4-BE49-F238E27FC236}">
                        <a16:creationId xmlns:a16="http://schemas.microsoft.com/office/drawing/2014/main" id="{967CE5BC-8B3F-44E2-A3C2-33E063729F00}"/>
                      </a:ext>
                    </a:extLst>
                  </p:cNvPr>
                  <p:cNvSpPr/>
                  <p:nvPr userDrawn="1"/>
                </p:nvSpPr>
                <p:spPr>
                  <a:xfrm>
                    <a:off x="971600" y="2204864"/>
                    <a:ext cx="4248472" cy="2736304"/>
                  </a:xfrm>
                  <a:custGeom>
                    <a:avLst/>
                    <a:gdLst/>
                    <a:ahLst/>
                    <a:cxnLst/>
                    <a:rect l="l" t="t" r="r" b="b"/>
                    <a:pathLst>
                      <a:path w="4248472" h="2736304">
                        <a:moveTo>
                          <a:pt x="144016" y="144016"/>
                        </a:moveTo>
                        <a:lnTo>
                          <a:pt x="144016" y="2520280"/>
                        </a:lnTo>
                        <a:lnTo>
                          <a:pt x="4104456" y="2520280"/>
                        </a:lnTo>
                        <a:lnTo>
                          <a:pt x="4104456" y="144016"/>
                        </a:lnTo>
                        <a:close/>
                        <a:moveTo>
                          <a:pt x="119332" y="0"/>
                        </a:moveTo>
                        <a:lnTo>
                          <a:pt x="4129140" y="0"/>
                        </a:lnTo>
                        <a:cubicBezTo>
                          <a:pt x="4195045" y="0"/>
                          <a:pt x="4248472" y="53427"/>
                          <a:pt x="4248472" y="119332"/>
                        </a:cubicBezTo>
                        <a:lnTo>
                          <a:pt x="4248472" y="2736304"/>
                        </a:lnTo>
                        <a:lnTo>
                          <a:pt x="0" y="2736304"/>
                        </a:lnTo>
                        <a:lnTo>
                          <a:pt x="0" y="119332"/>
                        </a:lnTo>
                        <a:cubicBezTo>
                          <a:pt x="0" y="53427"/>
                          <a:pt x="53427" y="0"/>
                          <a:pt x="119332" y="0"/>
                        </a:cubicBezTo>
                        <a:close/>
                      </a:path>
                    </a:pathLst>
                  </a:cu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p>
                </p:txBody>
              </p:sp>
              <p:sp>
                <p:nvSpPr>
                  <p:cNvPr id="11" name="Rectangle 10">
                    <a:extLst>
                      <a:ext uri="{FF2B5EF4-FFF2-40B4-BE49-F238E27FC236}">
                        <a16:creationId xmlns:a16="http://schemas.microsoft.com/office/drawing/2014/main" id="{AF4AE920-5FE8-4709-A0E0-6CF8E5080509}"/>
                      </a:ext>
                    </a:extLst>
                  </p:cNvPr>
                  <p:cNvSpPr/>
                  <p:nvPr userDrawn="1"/>
                </p:nvSpPr>
                <p:spPr>
                  <a:xfrm>
                    <a:off x="395536" y="4941168"/>
                    <a:ext cx="5400600" cy="144016"/>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p>
                </p:txBody>
              </p:sp>
              <p:sp>
                <p:nvSpPr>
                  <p:cNvPr id="12" name="Trapezoid 11">
                    <a:extLst>
                      <a:ext uri="{FF2B5EF4-FFF2-40B4-BE49-F238E27FC236}">
                        <a16:creationId xmlns:a16="http://schemas.microsoft.com/office/drawing/2014/main" id="{A431A14E-8E1F-4303-8362-17700EB8D039}"/>
                      </a:ext>
                    </a:extLst>
                  </p:cNvPr>
                  <p:cNvSpPr/>
                  <p:nvPr userDrawn="1"/>
                </p:nvSpPr>
                <p:spPr>
                  <a:xfrm rot="10800000">
                    <a:off x="395536" y="5085184"/>
                    <a:ext cx="5400600" cy="108012"/>
                  </a:xfrm>
                  <a:prstGeom prst="trapezoid">
                    <a:avLst>
                      <a:gd name="adj" fmla="val 129851"/>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p>
                </p:txBody>
              </p:sp>
            </p:grpSp>
            <p:sp>
              <p:nvSpPr>
                <p:cNvPr id="9" name="Rectangle 8">
                  <a:extLst>
                    <a:ext uri="{FF2B5EF4-FFF2-40B4-BE49-F238E27FC236}">
                      <a16:creationId xmlns:a16="http://schemas.microsoft.com/office/drawing/2014/main" id="{570E34D5-C5FC-48AA-95AB-1B78ACE37DF2}"/>
                    </a:ext>
                  </a:extLst>
                </p:cNvPr>
                <p:cNvSpPr/>
                <p:nvPr userDrawn="1"/>
              </p:nvSpPr>
              <p:spPr>
                <a:xfrm>
                  <a:off x="2518470" y="5009698"/>
                  <a:ext cx="504056" cy="45719"/>
                </a:xfrm>
                <a:prstGeom prst="rect">
                  <a:avLst/>
                </a:prstGeom>
                <a:solidFill>
                  <a:schemeClr val="tx1">
                    <a:lumMod val="75000"/>
                    <a:lumOff val="2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2700"/>
                </a:p>
              </p:txBody>
            </p:sp>
          </p:grpSp>
        </p:grpSp>
        <p:sp>
          <p:nvSpPr>
            <p:cNvPr id="5" name="Oval 4">
              <a:extLst>
                <a:ext uri="{FF2B5EF4-FFF2-40B4-BE49-F238E27FC236}">
                  <a16:creationId xmlns:a16="http://schemas.microsoft.com/office/drawing/2014/main" id="{6B62AA26-CD16-4C20-9088-3CF40A36FEAA}"/>
                </a:ext>
              </a:extLst>
            </p:cNvPr>
            <p:cNvSpPr/>
            <p:nvPr userDrawn="1"/>
          </p:nvSpPr>
          <p:spPr>
            <a:xfrm>
              <a:off x="773154" y="4321560"/>
              <a:ext cx="2862742" cy="403821"/>
            </a:xfrm>
            <a:prstGeom prst="ellipse">
              <a:avLst/>
            </a:prstGeom>
            <a:solidFill>
              <a:schemeClr val="tx1">
                <a:alpha val="30000"/>
              </a:schemeClr>
            </a:solidFill>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13" name="그룹 6">
            <a:extLst>
              <a:ext uri="{FF2B5EF4-FFF2-40B4-BE49-F238E27FC236}">
                <a16:creationId xmlns:a16="http://schemas.microsoft.com/office/drawing/2014/main" id="{A9295935-1E5C-4BC1-AA60-3C46BFC43CCC}"/>
              </a:ext>
            </a:extLst>
          </p:cNvPr>
          <p:cNvGrpSpPr/>
          <p:nvPr/>
        </p:nvGrpSpPr>
        <p:grpSpPr>
          <a:xfrm>
            <a:off x="849789" y="1797294"/>
            <a:ext cx="3660665" cy="4279706"/>
            <a:chOff x="849789" y="1894006"/>
            <a:chExt cx="3458478" cy="4043328"/>
          </a:xfrm>
        </p:grpSpPr>
        <p:sp>
          <p:nvSpPr>
            <p:cNvPr id="14" name="Oval 13">
              <a:extLst>
                <a:ext uri="{FF2B5EF4-FFF2-40B4-BE49-F238E27FC236}">
                  <a16:creationId xmlns:a16="http://schemas.microsoft.com/office/drawing/2014/main" id="{8F6CF19C-81E9-4238-8F37-AE254F7C24D3}"/>
                </a:ext>
              </a:extLst>
            </p:cNvPr>
            <p:cNvSpPr/>
            <p:nvPr/>
          </p:nvSpPr>
          <p:spPr>
            <a:xfrm>
              <a:off x="1087583" y="2293530"/>
              <a:ext cx="3220684" cy="3220684"/>
            </a:xfrm>
            <a:prstGeom prst="ellipse">
              <a:avLst/>
            </a:prstGeom>
            <a:noFill/>
            <a:ln w="635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Oval 14">
              <a:extLst>
                <a:ext uri="{FF2B5EF4-FFF2-40B4-BE49-F238E27FC236}">
                  <a16:creationId xmlns:a16="http://schemas.microsoft.com/office/drawing/2014/main" id="{2D7E1CBE-967B-4CB2-8C56-5D70778C582F}"/>
                </a:ext>
              </a:extLst>
            </p:cNvPr>
            <p:cNvSpPr/>
            <p:nvPr/>
          </p:nvSpPr>
          <p:spPr>
            <a:xfrm>
              <a:off x="2239713" y="1894006"/>
              <a:ext cx="916426" cy="916426"/>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Oval 15">
              <a:extLst>
                <a:ext uri="{FF2B5EF4-FFF2-40B4-BE49-F238E27FC236}">
                  <a16:creationId xmlns:a16="http://schemas.microsoft.com/office/drawing/2014/main" id="{FD7F46C7-771B-49D8-ABC1-70D42FFF0FEF}"/>
                </a:ext>
              </a:extLst>
            </p:cNvPr>
            <p:cNvSpPr/>
            <p:nvPr/>
          </p:nvSpPr>
          <p:spPr>
            <a:xfrm>
              <a:off x="2239713" y="5020908"/>
              <a:ext cx="916426" cy="916426"/>
            </a:xfrm>
            <a:prstGeom prst="ellipse">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Oval 16">
              <a:extLst>
                <a:ext uri="{FF2B5EF4-FFF2-40B4-BE49-F238E27FC236}">
                  <a16:creationId xmlns:a16="http://schemas.microsoft.com/office/drawing/2014/main" id="{77814EC4-6C04-4234-A662-BEDB99B12847}"/>
                </a:ext>
              </a:extLst>
            </p:cNvPr>
            <p:cNvSpPr/>
            <p:nvPr/>
          </p:nvSpPr>
          <p:spPr>
            <a:xfrm>
              <a:off x="849789" y="2592314"/>
              <a:ext cx="916426" cy="916426"/>
            </a:xfrm>
            <a:prstGeom prst="ellipse">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Oval 17">
              <a:extLst>
                <a:ext uri="{FF2B5EF4-FFF2-40B4-BE49-F238E27FC236}">
                  <a16:creationId xmlns:a16="http://schemas.microsoft.com/office/drawing/2014/main" id="{C960A5EA-CFB3-4F48-856A-B1D5AEDC7186}"/>
                </a:ext>
              </a:extLst>
            </p:cNvPr>
            <p:cNvSpPr/>
            <p:nvPr/>
          </p:nvSpPr>
          <p:spPr>
            <a:xfrm>
              <a:off x="849789" y="4228820"/>
              <a:ext cx="916426" cy="916426"/>
            </a:xfrm>
            <a:prstGeom prst="ellipse">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nvGrpSpPr>
          <p:cNvPr id="19" name="Group 18">
            <a:extLst>
              <a:ext uri="{FF2B5EF4-FFF2-40B4-BE49-F238E27FC236}">
                <a16:creationId xmlns:a16="http://schemas.microsoft.com/office/drawing/2014/main" id="{3AD4246A-51FF-4288-8798-CD6632F82656}"/>
              </a:ext>
            </a:extLst>
          </p:cNvPr>
          <p:cNvGrpSpPr/>
          <p:nvPr/>
        </p:nvGrpSpPr>
        <p:grpSpPr>
          <a:xfrm rot="378088">
            <a:off x="3612621" y="1823340"/>
            <a:ext cx="2272636" cy="1898826"/>
            <a:chOff x="7246464" y="1754257"/>
            <a:chExt cx="1045690" cy="873691"/>
          </a:xfrm>
          <a:solidFill>
            <a:srgbClr val="00B050"/>
          </a:solidFill>
        </p:grpSpPr>
        <p:sp>
          <p:nvSpPr>
            <p:cNvPr id="20" name="Oval 17">
              <a:extLst>
                <a:ext uri="{FF2B5EF4-FFF2-40B4-BE49-F238E27FC236}">
                  <a16:creationId xmlns:a16="http://schemas.microsoft.com/office/drawing/2014/main" id="{00530681-FDA1-4F5C-8D28-BC7C8222D295}"/>
                </a:ext>
              </a:extLst>
            </p:cNvPr>
            <p:cNvSpPr/>
            <p:nvPr/>
          </p:nvSpPr>
          <p:spPr>
            <a:xfrm rot="21221912">
              <a:off x="7246464" y="1754257"/>
              <a:ext cx="1045690" cy="708188"/>
            </a:xfrm>
            <a:custGeom>
              <a:avLst/>
              <a:gdLst/>
              <a:ahLst/>
              <a:cxnLst/>
              <a:rect l="l" t="t" r="r" b="b"/>
              <a:pathLst>
                <a:path w="1642560" h="1112415">
                  <a:moveTo>
                    <a:pt x="785832" y="0"/>
                  </a:moveTo>
                  <a:cubicBezTo>
                    <a:pt x="889284" y="0"/>
                    <a:pt x="978919" y="59154"/>
                    <a:pt x="1021736" y="146002"/>
                  </a:cubicBezTo>
                  <a:cubicBezTo>
                    <a:pt x="1051604" y="124976"/>
                    <a:pt x="1088165" y="114656"/>
                    <a:pt x="1127136" y="114656"/>
                  </a:cubicBezTo>
                  <a:cubicBezTo>
                    <a:pt x="1241918" y="114656"/>
                    <a:pt x="1335792" y="204176"/>
                    <a:pt x="1341808" y="317265"/>
                  </a:cubicBezTo>
                  <a:cubicBezTo>
                    <a:pt x="1367781" y="306011"/>
                    <a:pt x="1396440" y="299856"/>
                    <a:pt x="1426536" y="299856"/>
                  </a:cubicBezTo>
                  <a:cubicBezTo>
                    <a:pt x="1545843" y="299856"/>
                    <a:pt x="1642560" y="396573"/>
                    <a:pt x="1642560" y="515880"/>
                  </a:cubicBezTo>
                  <a:cubicBezTo>
                    <a:pt x="1642560" y="635187"/>
                    <a:pt x="1545843" y="731904"/>
                    <a:pt x="1426536" y="731904"/>
                  </a:cubicBezTo>
                  <a:cubicBezTo>
                    <a:pt x="1410361" y="731904"/>
                    <a:pt x="1394601" y="730126"/>
                    <a:pt x="1379539" y="726326"/>
                  </a:cubicBezTo>
                  <a:cubicBezTo>
                    <a:pt x="1382751" y="740807"/>
                    <a:pt x="1384368" y="755855"/>
                    <a:pt x="1384368" y="771280"/>
                  </a:cubicBezTo>
                  <a:cubicBezTo>
                    <a:pt x="1384368" y="890587"/>
                    <a:pt x="1287651" y="987304"/>
                    <a:pt x="1168344" y="987304"/>
                  </a:cubicBezTo>
                  <a:cubicBezTo>
                    <a:pt x="1116932" y="987304"/>
                    <a:pt x="1069714" y="969344"/>
                    <a:pt x="1034633" y="936870"/>
                  </a:cubicBezTo>
                  <a:cubicBezTo>
                    <a:pt x="998570" y="1039401"/>
                    <a:pt x="900661" y="1112415"/>
                    <a:pt x="785697" y="1112415"/>
                  </a:cubicBezTo>
                  <a:cubicBezTo>
                    <a:pt x="664714" y="1112415"/>
                    <a:pt x="562616" y="1031553"/>
                    <a:pt x="531704" y="920578"/>
                  </a:cubicBezTo>
                  <a:cubicBezTo>
                    <a:pt x="504162" y="935791"/>
                    <a:pt x="472429" y="943424"/>
                    <a:pt x="438912" y="943424"/>
                  </a:cubicBezTo>
                  <a:cubicBezTo>
                    <a:pt x="328998" y="943424"/>
                    <a:pt x="238256" y="861336"/>
                    <a:pt x="225670" y="754991"/>
                  </a:cubicBezTo>
                  <a:cubicBezTo>
                    <a:pt x="222493" y="755833"/>
                    <a:pt x="219267" y="755904"/>
                    <a:pt x="216024" y="755904"/>
                  </a:cubicBezTo>
                  <a:cubicBezTo>
                    <a:pt x="96717" y="755904"/>
                    <a:pt x="0" y="659187"/>
                    <a:pt x="0" y="539880"/>
                  </a:cubicBezTo>
                  <a:cubicBezTo>
                    <a:pt x="0" y="429577"/>
                    <a:pt x="82669" y="338583"/>
                    <a:pt x="189559" y="326524"/>
                  </a:cubicBezTo>
                  <a:cubicBezTo>
                    <a:pt x="199739" y="217704"/>
                    <a:pt x="291631" y="132944"/>
                    <a:pt x="403320" y="132944"/>
                  </a:cubicBezTo>
                  <a:cubicBezTo>
                    <a:pt x="453838" y="132944"/>
                    <a:pt x="500306" y="150285"/>
                    <a:pt x="534992" y="182003"/>
                  </a:cubicBezTo>
                  <a:cubicBezTo>
                    <a:pt x="568948" y="76087"/>
                    <a:pt x="668505" y="0"/>
                    <a:pt x="785832" y="0"/>
                  </a:cubicBezTo>
                  <a:close/>
                </a:path>
              </a:pathLst>
            </a:cu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Oval 20">
              <a:extLst>
                <a:ext uri="{FF2B5EF4-FFF2-40B4-BE49-F238E27FC236}">
                  <a16:creationId xmlns:a16="http://schemas.microsoft.com/office/drawing/2014/main" id="{3EC51D8D-26DE-4C36-BD12-7D351F95568A}"/>
                </a:ext>
              </a:extLst>
            </p:cNvPr>
            <p:cNvSpPr/>
            <p:nvPr/>
          </p:nvSpPr>
          <p:spPr>
            <a:xfrm rot="1802267">
              <a:off x="7488158" y="2425111"/>
              <a:ext cx="137526" cy="10991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2" name="Oval 21">
              <a:extLst>
                <a:ext uri="{FF2B5EF4-FFF2-40B4-BE49-F238E27FC236}">
                  <a16:creationId xmlns:a16="http://schemas.microsoft.com/office/drawing/2014/main" id="{2447D872-BE58-44F6-BA9C-310264F0AEBB}"/>
                </a:ext>
              </a:extLst>
            </p:cNvPr>
            <p:cNvSpPr/>
            <p:nvPr/>
          </p:nvSpPr>
          <p:spPr>
            <a:xfrm rot="1802267">
              <a:off x="7400894" y="2529669"/>
              <a:ext cx="98590" cy="7879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Oval 22">
              <a:extLst>
                <a:ext uri="{FF2B5EF4-FFF2-40B4-BE49-F238E27FC236}">
                  <a16:creationId xmlns:a16="http://schemas.microsoft.com/office/drawing/2014/main" id="{2FD33192-2281-4CF9-84DC-C7253CE6EDCD}"/>
                </a:ext>
              </a:extLst>
            </p:cNvPr>
            <p:cNvSpPr/>
            <p:nvPr/>
          </p:nvSpPr>
          <p:spPr>
            <a:xfrm rot="1802267">
              <a:off x="7296718" y="2572936"/>
              <a:ext cx="68830" cy="5501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28" name="TextBox 27">
            <a:extLst>
              <a:ext uri="{FF2B5EF4-FFF2-40B4-BE49-F238E27FC236}">
                <a16:creationId xmlns:a16="http://schemas.microsoft.com/office/drawing/2014/main" id="{AB00DFD6-0FF7-4149-A73F-496E812B254A}"/>
              </a:ext>
            </a:extLst>
          </p:cNvPr>
          <p:cNvSpPr txBox="1"/>
          <p:nvPr/>
        </p:nvSpPr>
        <p:spPr>
          <a:xfrm>
            <a:off x="4130205" y="2178494"/>
            <a:ext cx="1276949" cy="830997"/>
          </a:xfrm>
          <a:prstGeom prst="rect">
            <a:avLst/>
          </a:prstGeom>
          <a:noFill/>
        </p:spPr>
        <p:txBody>
          <a:bodyPr wrap="square" rtlCol="0">
            <a:spAutoFit/>
          </a:bodyPr>
          <a:lstStyle/>
          <a:p>
            <a:pPr algn="ctr"/>
            <a:r>
              <a:rPr lang="en-US" altLang="ko-KR" sz="4800" b="1" dirty="0">
                <a:solidFill>
                  <a:schemeClr val="bg1"/>
                </a:solidFill>
                <a:cs typeface="Arial" pitchFamily="34" charset="0"/>
              </a:rPr>
              <a:t>75</a:t>
            </a:r>
            <a:r>
              <a:rPr lang="en-US" altLang="ko-KR" sz="2400" b="1" dirty="0">
                <a:solidFill>
                  <a:schemeClr val="bg1"/>
                </a:solidFill>
                <a:cs typeface="Arial" pitchFamily="34" charset="0"/>
              </a:rPr>
              <a:t>%</a:t>
            </a:r>
            <a:endParaRPr lang="ko-KR" altLang="en-US" sz="2400" b="1" dirty="0">
              <a:solidFill>
                <a:schemeClr val="bg1"/>
              </a:solidFill>
              <a:cs typeface="Arial" pitchFamily="34" charset="0"/>
            </a:endParaRPr>
          </a:p>
        </p:txBody>
      </p:sp>
      <p:sp>
        <p:nvSpPr>
          <p:cNvPr id="29" name="TextBox 28">
            <a:extLst>
              <a:ext uri="{FF2B5EF4-FFF2-40B4-BE49-F238E27FC236}">
                <a16:creationId xmlns:a16="http://schemas.microsoft.com/office/drawing/2014/main" id="{48251D5A-F975-49B1-8353-9293E1596067}"/>
              </a:ext>
            </a:extLst>
          </p:cNvPr>
          <p:cNvSpPr txBox="1"/>
          <p:nvPr/>
        </p:nvSpPr>
        <p:spPr>
          <a:xfrm>
            <a:off x="2028008" y="3672362"/>
            <a:ext cx="1424970" cy="307777"/>
          </a:xfrm>
          <a:prstGeom prst="rect">
            <a:avLst/>
          </a:prstGeom>
          <a:noFill/>
        </p:spPr>
        <p:txBody>
          <a:bodyPr wrap="square" rtlCol="0">
            <a:spAutoFit/>
          </a:bodyPr>
          <a:lstStyle/>
          <a:p>
            <a:pPr algn="ctr"/>
            <a:r>
              <a:rPr lang="en-US" altLang="ko-KR" sz="1400" b="1" dirty="0">
                <a:solidFill>
                  <a:schemeClr val="tx1">
                    <a:lumMod val="75000"/>
                    <a:lumOff val="25000"/>
                  </a:schemeClr>
                </a:solidFill>
                <a:cs typeface="Arial" pitchFamily="34" charset="0"/>
              </a:rPr>
              <a:t>XG-BOOSTER</a:t>
            </a:r>
            <a:endParaRPr lang="ko-KR" altLang="en-US" sz="1400" b="1" dirty="0">
              <a:solidFill>
                <a:schemeClr val="tx1">
                  <a:lumMod val="75000"/>
                  <a:lumOff val="25000"/>
                </a:schemeClr>
              </a:solidFill>
              <a:cs typeface="Arial" pitchFamily="34" charset="0"/>
            </a:endParaRPr>
          </a:p>
        </p:txBody>
      </p:sp>
      <p:sp>
        <p:nvSpPr>
          <p:cNvPr id="34" name="Rectangle 7">
            <a:extLst>
              <a:ext uri="{FF2B5EF4-FFF2-40B4-BE49-F238E27FC236}">
                <a16:creationId xmlns:a16="http://schemas.microsoft.com/office/drawing/2014/main" id="{E6AABE88-11FA-4FF7-B0DE-6732A508509C}"/>
              </a:ext>
            </a:extLst>
          </p:cNvPr>
          <p:cNvSpPr/>
          <p:nvPr/>
        </p:nvSpPr>
        <p:spPr>
          <a:xfrm rot="18900000">
            <a:off x="2693137" y="5357864"/>
            <a:ext cx="225664"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5" name="Rectangle 16">
            <a:extLst>
              <a:ext uri="{FF2B5EF4-FFF2-40B4-BE49-F238E27FC236}">
                <a16:creationId xmlns:a16="http://schemas.microsoft.com/office/drawing/2014/main" id="{0B79346D-B42B-4AA7-94A2-F3155C3A4759}"/>
              </a:ext>
            </a:extLst>
          </p:cNvPr>
          <p:cNvSpPr/>
          <p:nvPr/>
        </p:nvSpPr>
        <p:spPr>
          <a:xfrm rot="2700000">
            <a:off x="1116322" y="4385197"/>
            <a:ext cx="389390" cy="69810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Block Arc 41">
            <a:extLst>
              <a:ext uri="{FF2B5EF4-FFF2-40B4-BE49-F238E27FC236}">
                <a16:creationId xmlns:a16="http://schemas.microsoft.com/office/drawing/2014/main" id="{AEF874C7-5F8F-48B9-A24C-426C2F97FB44}"/>
              </a:ext>
            </a:extLst>
          </p:cNvPr>
          <p:cNvSpPr/>
          <p:nvPr/>
        </p:nvSpPr>
        <p:spPr>
          <a:xfrm>
            <a:off x="1053127" y="2736195"/>
            <a:ext cx="563324" cy="570461"/>
          </a:xfrm>
          <a:custGeom>
            <a:avLst/>
            <a:gdLst/>
            <a:ahLst/>
            <a:cxnLst/>
            <a:rect l="l" t="t" r="r" b="b"/>
            <a:pathLst>
              <a:path w="2844151" h="2880180">
                <a:moveTo>
                  <a:pt x="2390187" y="1502145"/>
                </a:moveTo>
                <a:lnTo>
                  <a:pt x="2844151" y="1530794"/>
                </a:lnTo>
                <a:cubicBezTo>
                  <a:pt x="2804784" y="2154619"/>
                  <a:pt x="2367464" y="2681809"/>
                  <a:pt x="1761650" y="2835749"/>
                </a:cubicBezTo>
                <a:cubicBezTo>
                  <a:pt x="1191486" y="2980631"/>
                  <a:pt x="594633" y="2763755"/>
                  <a:pt x="252983" y="2293680"/>
                </a:cubicBezTo>
                <a:lnTo>
                  <a:pt x="102982" y="2380283"/>
                </a:lnTo>
                <a:lnTo>
                  <a:pt x="104524" y="1603708"/>
                </a:lnTo>
                <a:lnTo>
                  <a:pt x="777828" y="1990661"/>
                </a:lnTo>
                <a:lnTo>
                  <a:pt x="648358" y="2065410"/>
                </a:lnTo>
                <a:cubicBezTo>
                  <a:pt x="886760" y="2358087"/>
                  <a:pt x="1276546" y="2489694"/>
                  <a:pt x="1649627" y="2394891"/>
                </a:cubicBezTo>
                <a:cubicBezTo>
                  <a:pt x="2064076" y="2289577"/>
                  <a:pt x="2363256" y="1928916"/>
                  <a:pt x="2390187" y="1502145"/>
                </a:cubicBezTo>
                <a:close/>
                <a:moveTo>
                  <a:pt x="1424249" y="58"/>
                </a:moveTo>
                <a:cubicBezTo>
                  <a:pt x="1880498" y="-4073"/>
                  <a:pt x="2318325" y="209551"/>
                  <a:pt x="2591169" y="586524"/>
                </a:cubicBezTo>
                <a:lnTo>
                  <a:pt x="2741170" y="499921"/>
                </a:lnTo>
                <a:lnTo>
                  <a:pt x="2739628" y="1276497"/>
                </a:lnTo>
                <a:lnTo>
                  <a:pt x="2066324" y="889544"/>
                </a:lnTo>
                <a:lnTo>
                  <a:pt x="2195793" y="814795"/>
                </a:lnTo>
                <a:cubicBezTo>
                  <a:pt x="1957391" y="522118"/>
                  <a:pt x="1567606" y="390511"/>
                  <a:pt x="1194524" y="485313"/>
                </a:cubicBezTo>
                <a:cubicBezTo>
                  <a:pt x="780075" y="590627"/>
                  <a:pt x="480895" y="951288"/>
                  <a:pt x="453964" y="1378059"/>
                </a:cubicBezTo>
                <a:lnTo>
                  <a:pt x="0" y="1349410"/>
                </a:lnTo>
                <a:cubicBezTo>
                  <a:pt x="39367" y="725585"/>
                  <a:pt x="476687" y="198395"/>
                  <a:pt x="1082501" y="44455"/>
                </a:cubicBezTo>
                <a:cubicBezTo>
                  <a:pt x="1196091" y="15591"/>
                  <a:pt x="1310740" y="1086"/>
                  <a:pt x="1424249" y="5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38" name="Donut 24">
            <a:extLst>
              <a:ext uri="{FF2B5EF4-FFF2-40B4-BE49-F238E27FC236}">
                <a16:creationId xmlns:a16="http://schemas.microsoft.com/office/drawing/2014/main" id="{6CD6D8C6-D5B1-4E44-887D-905E870805D7}"/>
              </a:ext>
            </a:extLst>
          </p:cNvPr>
          <p:cNvSpPr/>
          <p:nvPr/>
        </p:nvSpPr>
        <p:spPr>
          <a:xfrm>
            <a:off x="2517010" y="1952299"/>
            <a:ext cx="617508" cy="622535"/>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pic>
        <p:nvPicPr>
          <p:cNvPr id="40" name="Рисунок 39">
            <a:extLst>
              <a:ext uri="{FF2B5EF4-FFF2-40B4-BE49-F238E27FC236}">
                <a16:creationId xmlns:a16="http://schemas.microsoft.com/office/drawing/2014/main" id="{ED197EB1-EFB4-4B07-AC99-05F1933D7D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4614" y="1617052"/>
            <a:ext cx="5643200" cy="4459948"/>
          </a:xfrm>
          <a:prstGeom prst="rect">
            <a:avLst/>
          </a:prstGeom>
        </p:spPr>
      </p:pic>
    </p:spTree>
    <p:extLst>
      <p:ext uri="{BB962C8B-B14F-4D97-AF65-F5344CB8AC3E}">
        <p14:creationId xmlns:p14="http://schemas.microsoft.com/office/powerpoint/2010/main" val="2412606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Business Recommendations</a:t>
            </a:r>
          </a:p>
        </p:txBody>
      </p:sp>
      <p:sp>
        <p:nvSpPr>
          <p:cNvPr id="16" name="TextBox 15">
            <a:extLst>
              <a:ext uri="{FF2B5EF4-FFF2-40B4-BE49-F238E27FC236}">
                <a16:creationId xmlns:a16="http://schemas.microsoft.com/office/drawing/2014/main" id="{8FFA9A63-EC9C-4925-9E87-C1A0FD8836BC}"/>
              </a:ext>
            </a:extLst>
          </p:cNvPr>
          <p:cNvSpPr txBox="1"/>
          <p:nvPr/>
        </p:nvSpPr>
        <p:spPr>
          <a:xfrm>
            <a:off x="638507" y="1303641"/>
            <a:ext cx="10914986" cy="4921284"/>
          </a:xfrm>
          <a:prstGeom prst="rect">
            <a:avLst/>
          </a:prstGeom>
          <a:noFill/>
        </p:spPr>
        <p:txBody>
          <a:bodyPr wrap="square" rtlCol="0" anchor="ctr">
            <a:spAutoFit/>
          </a:bodyPr>
          <a:lstStyle/>
          <a:p>
            <a:pPr marL="342900" indent="-342900" algn="just">
              <a:lnSpc>
                <a:spcPct val="200000"/>
              </a:lnSpc>
              <a:buFont typeface="Arial" panose="020B0604020202020204" pitchFamily="34" charset="0"/>
              <a:buChar char="•"/>
            </a:pPr>
            <a:r>
              <a:rPr lang="en-US" altLang="ko-KR" sz="2000" dirty="0">
                <a:solidFill>
                  <a:schemeClr val="accent1"/>
                </a:solidFill>
              </a:rPr>
              <a:t>Restaurant </a:t>
            </a:r>
            <a:r>
              <a:rPr lang="en-US" altLang="ko-KR" sz="2000" b="1" dirty="0">
                <a:solidFill>
                  <a:schemeClr val="accent1"/>
                </a:solidFill>
              </a:rPr>
              <a:t>Price Ranges</a:t>
            </a:r>
            <a:r>
              <a:rPr lang="en-US" altLang="ko-KR" sz="2000" dirty="0">
                <a:solidFill>
                  <a:schemeClr val="accent1"/>
                </a:solidFill>
              </a:rPr>
              <a:t> could be </a:t>
            </a:r>
            <a:r>
              <a:rPr lang="en-US" altLang="ko-KR" sz="2000" b="1" dirty="0">
                <a:solidFill>
                  <a:schemeClr val="accent1"/>
                </a:solidFill>
              </a:rPr>
              <a:t>explained</a:t>
            </a:r>
            <a:r>
              <a:rPr lang="en-US" altLang="ko-KR" sz="2000" dirty="0">
                <a:solidFill>
                  <a:schemeClr val="accent1"/>
                </a:solidFill>
              </a:rPr>
              <a:t> and </a:t>
            </a:r>
            <a:r>
              <a:rPr lang="en-US" altLang="ko-KR" sz="2000" b="1" dirty="0">
                <a:solidFill>
                  <a:schemeClr val="accent1"/>
                </a:solidFill>
              </a:rPr>
              <a:t>predicted</a:t>
            </a:r>
            <a:r>
              <a:rPr lang="en-US" altLang="ko-KR" sz="2000" dirty="0">
                <a:solidFill>
                  <a:schemeClr val="accent1"/>
                </a:solidFill>
              </a:rPr>
              <a:t> by its </a:t>
            </a:r>
            <a:r>
              <a:rPr lang="en-US" altLang="ko-KR" sz="2000" dirty="0" err="1">
                <a:solidFill>
                  <a:schemeClr val="accent1"/>
                </a:solidFill>
              </a:rPr>
              <a:t>Citiy</a:t>
            </a:r>
            <a:r>
              <a:rPr lang="en-US" altLang="ko-KR" sz="2000" dirty="0">
                <a:solidFill>
                  <a:schemeClr val="accent1"/>
                </a:solidFill>
              </a:rPr>
              <a:t>, Rating, Ranking and Cuisine Styles with moderate level of accuracy (</a:t>
            </a:r>
            <a:r>
              <a:rPr lang="en-US" altLang="ko-KR" sz="2000" b="1" dirty="0">
                <a:solidFill>
                  <a:schemeClr val="accent1"/>
                </a:solidFill>
              </a:rPr>
              <a:t>75%</a:t>
            </a:r>
            <a:r>
              <a:rPr lang="en-US" altLang="ko-KR" sz="2000" dirty="0">
                <a:solidFill>
                  <a:schemeClr val="accent1"/>
                </a:solidFill>
              </a:rPr>
              <a:t>)</a:t>
            </a:r>
          </a:p>
          <a:p>
            <a:pPr marL="342900" indent="-342900" algn="just">
              <a:lnSpc>
                <a:spcPct val="200000"/>
              </a:lnSpc>
              <a:buFont typeface="Arial" panose="020B0604020202020204" pitchFamily="34" charset="0"/>
              <a:buChar char="•"/>
            </a:pPr>
            <a:endParaRPr lang="en-US" altLang="ko-KR" sz="2000" dirty="0">
              <a:solidFill>
                <a:schemeClr val="accent1"/>
              </a:solidFill>
            </a:endParaRPr>
          </a:p>
          <a:p>
            <a:pPr marL="342900" indent="-342900" algn="just">
              <a:lnSpc>
                <a:spcPct val="200000"/>
              </a:lnSpc>
              <a:buFont typeface="Arial" panose="020B0604020202020204" pitchFamily="34" charset="0"/>
              <a:buChar char="•"/>
            </a:pPr>
            <a:r>
              <a:rPr lang="en-US" altLang="ko-KR" sz="2000" b="1" dirty="0">
                <a:solidFill>
                  <a:schemeClr val="accent1"/>
                </a:solidFill>
              </a:rPr>
              <a:t>Classifier Model</a:t>
            </a:r>
            <a:r>
              <a:rPr lang="en-US" altLang="ko-KR" sz="2000" dirty="0">
                <a:solidFill>
                  <a:schemeClr val="accent1"/>
                </a:solidFill>
              </a:rPr>
              <a:t> provides to do </a:t>
            </a:r>
            <a:r>
              <a:rPr lang="en-US" altLang="ko-KR" sz="2000" b="1" dirty="0">
                <a:solidFill>
                  <a:schemeClr val="accent1"/>
                </a:solidFill>
              </a:rPr>
              <a:t>Market Segmentation and Research</a:t>
            </a:r>
            <a:r>
              <a:rPr lang="en-US" altLang="ko-KR" sz="2000" dirty="0">
                <a:solidFill>
                  <a:schemeClr val="accent1"/>
                </a:solidFill>
              </a:rPr>
              <a:t> on EU Restaurant business sector</a:t>
            </a:r>
          </a:p>
          <a:p>
            <a:pPr marL="342900" indent="-342900" algn="just">
              <a:lnSpc>
                <a:spcPct val="200000"/>
              </a:lnSpc>
              <a:buFont typeface="Arial" panose="020B0604020202020204" pitchFamily="34" charset="0"/>
              <a:buChar char="•"/>
            </a:pPr>
            <a:endParaRPr lang="en-US" altLang="ko-KR" sz="2000" dirty="0">
              <a:solidFill>
                <a:schemeClr val="accent1"/>
              </a:solidFill>
            </a:endParaRPr>
          </a:p>
          <a:p>
            <a:pPr marL="342900" indent="-342900" algn="just">
              <a:lnSpc>
                <a:spcPct val="200000"/>
              </a:lnSpc>
              <a:buFont typeface="Arial" panose="020B0604020202020204" pitchFamily="34" charset="0"/>
              <a:buChar char="•"/>
            </a:pPr>
            <a:r>
              <a:rPr lang="en-US" altLang="ko-KR" sz="2000" dirty="0">
                <a:solidFill>
                  <a:schemeClr val="accent1"/>
                </a:solidFill>
              </a:rPr>
              <a:t>Classifier Model provides </a:t>
            </a:r>
            <a:r>
              <a:rPr lang="en-US" altLang="ko-KR" sz="2000" b="1" dirty="0">
                <a:solidFill>
                  <a:schemeClr val="accent1"/>
                </a:solidFill>
              </a:rPr>
              <a:t>scenario inputs for financial evaluation</a:t>
            </a:r>
            <a:r>
              <a:rPr lang="en-US" altLang="ko-KR" sz="2000" dirty="0">
                <a:solidFill>
                  <a:schemeClr val="accent1"/>
                </a:solidFill>
              </a:rPr>
              <a:t> of acquisitions and new restaurant project</a:t>
            </a:r>
          </a:p>
        </p:txBody>
      </p:sp>
    </p:spTree>
    <p:extLst>
      <p:ext uri="{BB962C8B-B14F-4D97-AF65-F5344CB8AC3E}">
        <p14:creationId xmlns:p14="http://schemas.microsoft.com/office/powerpoint/2010/main" val="17827324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30A2AA9-5655-4B6D-8A94-47489CC0C4AB}"/>
              </a:ext>
            </a:extLst>
          </p:cNvPr>
          <p:cNvSpPr txBox="1"/>
          <p:nvPr/>
        </p:nvSpPr>
        <p:spPr>
          <a:xfrm>
            <a:off x="5361728" y="2183456"/>
            <a:ext cx="6191673" cy="3330399"/>
          </a:xfrm>
          <a:prstGeom prst="rect">
            <a:avLst/>
          </a:prstGeom>
          <a:noFill/>
        </p:spPr>
        <p:txBody>
          <a:bodyPr wrap="square" rtlCol="0">
            <a:spAutoFit/>
          </a:bodyPr>
          <a:lstStyle/>
          <a:p>
            <a:pPr marL="342900" indent="-342900" algn="just">
              <a:lnSpc>
                <a:spcPct val="200000"/>
              </a:lnSpc>
              <a:buAutoNum type="arabicPeriod"/>
            </a:pPr>
            <a:r>
              <a:rPr lang="en-US" altLang="ko-KR" b="1" dirty="0">
                <a:solidFill>
                  <a:schemeClr val="bg1"/>
                </a:solidFill>
                <a:cs typeface="Arial" pitchFamily="34" charset="0"/>
              </a:rPr>
              <a:t>Find new predictors and samples on missing data and update Classifier</a:t>
            </a:r>
          </a:p>
          <a:p>
            <a:pPr marL="342900" indent="-342900" algn="just">
              <a:lnSpc>
                <a:spcPct val="200000"/>
              </a:lnSpc>
              <a:buAutoNum type="arabicPeriod"/>
            </a:pPr>
            <a:endParaRPr lang="en-US" altLang="ko-KR" b="1" dirty="0">
              <a:solidFill>
                <a:schemeClr val="bg1"/>
              </a:solidFill>
              <a:cs typeface="Arial" pitchFamily="34" charset="0"/>
            </a:endParaRPr>
          </a:p>
          <a:p>
            <a:pPr marL="342900" indent="-342900" algn="just">
              <a:lnSpc>
                <a:spcPct val="200000"/>
              </a:lnSpc>
              <a:buAutoNum type="arabicPeriod"/>
            </a:pPr>
            <a:r>
              <a:rPr lang="en-US" altLang="ko-KR" b="1" dirty="0">
                <a:solidFill>
                  <a:schemeClr val="bg1"/>
                </a:solidFill>
                <a:cs typeface="Arial" pitchFamily="34" charset="0"/>
              </a:rPr>
              <a:t>Add NPL analysis on Reviews</a:t>
            </a:r>
          </a:p>
          <a:p>
            <a:pPr marL="342900" indent="-342900" algn="just">
              <a:lnSpc>
                <a:spcPct val="200000"/>
              </a:lnSpc>
              <a:buAutoNum type="arabicPeriod"/>
            </a:pPr>
            <a:endParaRPr lang="en-US" altLang="ko-KR" b="1" dirty="0">
              <a:solidFill>
                <a:schemeClr val="bg1"/>
              </a:solidFill>
              <a:cs typeface="Arial" pitchFamily="34" charset="0"/>
            </a:endParaRPr>
          </a:p>
          <a:p>
            <a:pPr marL="342900" indent="-342900" algn="just">
              <a:lnSpc>
                <a:spcPct val="200000"/>
              </a:lnSpc>
              <a:buAutoNum type="arabicPeriod"/>
            </a:pPr>
            <a:r>
              <a:rPr lang="en-US" altLang="ko-KR" b="1" dirty="0">
                <a:solidFill>
                  <a:schemeClr val="bg1"/>
                </a:solidFill>
                <a:cs typeface="Arial" pitchFamily="34" charset="0"/>
              </a:rPr>
              <a:t>Apply Deep Learning methods</a:t>
            </a:r>
            <a:endParaRPr lang="ko-KR" altLang="en-US" b="1" dirty="0">
              <a:solidFill>
                <a:schemeClr val="bg1"/>
              </a:solidFill>
              <a:cs typeface="Arial" pitchFamily="34" charset="0"/>
            </a:endParaRPr>
          </a:p>
        </p:txBody>
      </p:sp>
      <p:sp>
        <p:nvSpPr>
          <p:cNvPr id="2" name="TextBox 1">
            <a:extLst>
              <a:ext uri="{FF2B5EF4-FFF2-40B4-BE49-F238E27FC236}">
                <a16:creationId xmlns:a16="http://schemas.microsoft.com/office/drawing/2014/main" id="{4E442CD5-E887-4BC0-A447-2C9BD87CCF6D}"/>
              </a:ext>
            </a:extLst>
          </p:cNvPr>
          <p:cNvSpPr txBox="1"/>
          <p:nvPr/>
        </p:nvSpPr>
        <p:spPr>
          <a:xfrm>
            <a:off x="5281948" y="494034"/>
            <a:ext cx="6191673" cy="923330"/>
          </a:xfrm>
          <a:prstGeom prst="rect">
            <a:avLst/>
          </a:prstGeom>
          <a:noFill/>
        </p:spPr>
        <p:txBody>
          <a:bodyPr wrap="square" rtlCol="0" anchor="ctr">
            <a:spAutoFit/>
          </a:bodyPr>
          <a:lstStyle/>
          <a:p>
            <a:r>
              <a:rPr lang="en-US" altLang="ko-KR" sz="5400" dirty="0">
                <a:solidFill>
                  <a:schemeClr val="bg1"/>
                </a:solidFill>
                <a:cs typeface="Arial" pitchFamily="34" charset="0"/>
              </a:rPr>
              <a:t>Future Work</a:t>
            </a:r>
            <a:endParaRPr lang="ko-KR" altLang="en-US" sz="5400" dirty="0">
              <a:solidFill>
                <a:schemeClr val="bg1"/>
              </a:solidFill>
              <a:cs typeface="Arial" pitchFamily="34" charset="0"/>
            </a:endParaRPr>
          </a:p>
        </p:txBody>
      </p:sp>
    </p:spTree>
    <p:extLst>
      <p:ext uri="{BB962C8B-B14F-4D97-AF65-F5344CB8AC3E}">
        <p14:creationId xmlns:p14="http://schemas.microsoft.com/office/powerpoint/2010/main" val="1018646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Appendix A: Correlation matrices</a:t>
            </a:r>
          </a:p>
        </p:txBody>
      </p:sp>
      <p:pic>
        <p:nvPicPr>
          <p:cNvPr id="5" name="Рисунок 4" descr="Изображение выглядит как птица&#10;&#10;Автоматически созданное описание">
            <a:extLst>
              <a:ext uri="{FF2B5EF4-FFF2-40B4-BE49-F238E27FC236}">
                <a16:creationId xmlns:a16="http://schemas.microsoft.com/office/drawing/2014/main" id="{79F342B6-80BE-44C1-859D-B356649C6B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3887" y="1147244"/>
            <a:ext cx="4850778" cy="4425074"/>
          </a:xfrm>
          <a:prstGeom prst="rect">
            <a:avLst/>
          </a:prstGeom>
        </p:spPr>
      </p:pic>
      <p:pic>
        <p:nvPicPr>
          <p:cNvPr id="7" name="Рисунок 6">
            <a:extLst>
              <a:ext uri="{FF2B5EF4-FFF2-40B4-BE49-F238E27FC236}">
                <a16:creationId xmlns:a16="http://schemas.microsoft.com/office/drawing/2014/main" id="{6C8A338B-53C8-4059-9C2E-5A2461FA80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3686" y="1147244"/>
            <a:ext cx="6182811" cy="5614661"/>
          </a:xfrm>
          <a:prstGeom prst="rect">
            <a:avLst/>
          </a:prstGeom>
        </p:spPr>
      </p:pic>
    </p:spTree>
    <p:extLst>
      <p:ext uri="{BB962C8B-B14F-4D97-AF65-F5344CB8AC3E}">
        <p14:creationId xmlns:p14="http://schemas.microsoft.com/office/powerpoint/2010/main" val="33800323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Appendix B: PCA</a:t>
            </a:r>
          </a:p>
        </p:txBody>
      </p:sp>
      <p:graphicFrame>
        <p:nvGraphicFramePr>
          <p:cNvPr id="6" name="Table 2">
            <a:extLst>
              <a:ext uri="{FF2B5EF4-FFF2-40B4-BE49-F238E27FC236}">
                <a16:creationId xmlns:a16="http://schemas.microsoft.com/office/drawing/2014/main" id="{687A249F-8BB6-4B4C-913D-D94399C30C83}"/>
              </a:ext>
            </a:extLst>
          </p:cNvPr>
          <p:cNvGraphicFramePr>
            <a:graphicFrameLocks noGrp="1"/>
          </p:cNvGraphicFramePr>
          <p:nvPr>
            <p:extLst>
              <p:ext uri="{D42A27DB-BD31-4B8C-83A1-F6EECF244321}">
                <p14:modId xmlns:p14="http://schemas.microsoft.com/office/powerpoint/2010/main" val="289979577"/>
              </p:ext>
            </p:extLst>
          </p:nvPr>
        </p:nvGraphicFramePr>
        <p:xfrm>
          <a:off x="898538" y="1641890"/>
          <a:ext cx="3685736" cy="2763404"/>
        </p:xfrm>
        <a:graphic>
          <a:graphicData uri="http://schemas.openxmlformats.org/drawingml/2006/table">
            <a:tbl>
              <a:tblPr firstRow="1" bandRow="1">
                <a:tableStyleId>{5C22544A-7EE6-4342-B048-85BDC9FD1C3A}</a:tableStyleId>
              </a:tblPr>
              <a:tblGrid>
                <a:gridCol w="1832388">
                  <a:extLst>
                    <a:ext uri="{9D8B030D-6E8A-4147-A177-3AD203B41FA5}">
                      <a16:colId xmlns:a16="http://schemas.microsoft.com/office/drawing/2014/main" val="20004"/>
                    </a:ext>
                  </a:extLst>
                </a:gridCol>
                <a:gridCol w="1853348">
                  <a:extLst>
                    <a:ext uri="{9D8B030D-6E8A-4147-A177-3AD203B41FA5}">
                      <a16:colId xmlns:a16="http://schemas.microsoft.com/office/drawing/2014/main" val="20006"/>
                    </a:ext>
                  </a:extLst>
                </a:gridCol>
              </a:tblGrid>
              <a:tr h="385964">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600" b="1" dirty="0">
                          <a:solidFill>
                            <a:schemeClr val="bg1"/>
                          </a:solidFill>
                          <a:latin typeface="+mn-lt"/>
                          <a:cs typeface="Arial" pitchFamily="34" charset="0"/>
                        </a:rPr>
                        <a:t>% of Total VAR</a:t>
                      </a:r>
                      <a:endParaRPr lang="ko-KR" altLang="en-US" sz="1600" b="1" dirty="0">
                        <a:solidFill>
                          <a:schemeClr val="bg1"/>
                        </a:solidFill>
                        <a:latin typeface="+mn-lt"/>
                        <a:cs typeface="Arial"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altLang="ko-KR" sz="1600" b="1" dirty="0">
                          <a:solidFill>
                            <a:schemeClr val="bg1"/>
                          </a:solidFill>
                          <a:latin typeface="+mn-lt"/>
                          <a:cs typeface="Arial" pitchFamily="34" charset="0"/>
                        </a:rPr>
                        <a:t># of PCA</a:t>
                      </a:r>
                      <a:endParaRPr lang="ru-RU" sz="1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76203405"/>
                  </a:ext>
                </a:extLst>
              </a:tr>
              <a:tr h="388371">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tx1">
                              <a:lumMod val="65000"/>
                              <a:lumOff val="35000"/>
                            </a:schemeClr>
                          </a:solidFill>
                          <a:latin typeface="+mn-lt"/>
                          <a:cs typeface="Arial" pitchFamily="34" charset="0"/>
                        </a:rPr>
                        <a:t>99%</a:t>
                      </a:r>
                      <a:endParaRPr lang="ko-KR" altLang="en-US" sz="2000" b="1" dirty="0">
                        <a:solidFill>
                          <a:schemeClr val="tx1">
                            <a:lumMod val="65000"/>
                            <a:lumOff val="35000"/>
                          </a:schemeClr>
                        </a:solidFill>
                        <a:latin typeface="+mn-lt"/>
                        <a:cs typeface="Arial" pitchFamily="34" charset="0"/>
                      </a:endParaRPr>
                    </a:p>
                  </a:txBody>
                  <a:tcPr anchor="ctr">
                    <a:lnT w="38100" cmpd="sng">
                      <a:noFill/>
                    </a:lnT>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tx1">
                              <a:lumMod val="65000"/>
                              <a:lumOff val="35000"/>
                            </a:schemeClr>
                          </a:solidFill>
                          <a:latin typeface="+mn-lt"/>
                          <a:cs typeface="Arial" pitchFamily="34" charset="0"/>
                        </a:rPr>
                        <a:t>102</a:t>
                      </a:r>
                      <a:endParaRPr lang="ko-KR" altLang="en-US" sz="2000" b="1" dirty="0">
                        <a:solidFill>
                          <a:schemeClr val="tx1">
                            <a:lumMod val="65000"/>
                            <a:lumOff val="35000"/>
                          </a:schemeClr>
                        </a:solidFill>
                        <a:latin typeface="+mn-lt"/>
                        <a:cs typeface="Arial" pitchFamily="34" charset="0"/>
                      </a:endParaRPr>
                    </a:p>
                  </a:txBody>
                  <a:tcPr anchor="ctr">
                    <a:lnT w="38100" cmpd="sng">
                      <a:noFill/>
                    </a:lnT>
                    <a:solidFill>
                      <a:schemeClr val="bg1"/>
                    </a:solidFill>
                  </a:tcPr>
                </a:tc>
                <a:extLst>
                  <a:ext uri="{0D108BD9-81ED-4DB2-BD59-A6C34878D82A}">
                    <a16:rowId xmlns:a16="http://schemas.microsoft.com/office/drawing/2014/main" val="10001"/>
                  </a:ext>
                </a:extLst>
              </a:tr>
              <a:tr h="388371">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tx1">
                              <a:lumMod val="65000"/>
                              <a:lumOff val="35000"/>
                            </a:schemeClr>
                          </a:solidFill>
                          <a:latin typeface="+mn-lt"/>
                          <a:cs typeface="Arial" pitchFamily="34" charset="0"/>
                        </a:rPr>
                        <a:t>97.5%</a:t>
                      </a:r>
                      <a:endParaRPr lang="ko-KR" altLang="en-US" sz="2000" b="1" dirty="0">
                        <a:solidFill>
                          <a:schemeClr val="tx1">
                            <a:lumMod val="65000"/>
                            <a:lumOff val="35000"/>
                          </a:schemeClr>
                        </a:solidFill>
                        <a:latin typeface="+mn-lt"/>
                        <a:cs typeface="Arial" pitchFamily="34" charset="0"/>
                      </a:endParaRPr>
                    </a:p>
                  </a:txBody>
                  <a:tcPr anchor="ctr">
                    <a:solidFill>
                      <a:schemeClr val="bg1">
                        <a:lumMod val="95000"/>
                      </a:schemeClr>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tx1">
                              <a:lumMod val="65000"/>
                              <a:lumOff val="35000"/>
                            </a:schemeClr>
                          </a:solidFill>
                          <a:latin typeface="+mn-lt"/>
                          <a:cs typeface="Arial" pitchFamily="34" charset="0"/>
                        </a:rPr>
                        <a:t>87</a:t>
                      </a:r>
                      <a:endParaRPr lang="ko-KR" altLang="en-US" sz="2000" b="1" dirty="0">
                        <a:solidFill>
                          <a:schemeClr val="tx1">
                            <a:lumMod val="65000"/>
                            <a:lumOff val="35000"/>
                          </a:schemeClr>
                        </a:solidFill>
                        <a:latin typeface="+mn-lt"/>
                        <a:cs typeface="Arial" pitchFamily="34" charset="0"/>
                      </a:endParaRPr>
                    </a:p>
                  </a:txBody>
                  <a:tcPr anchor="ctr">
                    <a:solidFill>
                      <a:schemeClr val="bg1">
                        <a:lumMod val="95000"/>
                      </a:schemeClr>
                    </a:solidFill>
                  </a:tcPr>
                </a:tc>
                <a:extLst>
                  <a:ext uri="{0D108BD9-81ED-4DB2-BD59-A6C34878D82A}">
                    <a16:rowId xmlns:a16="http://schemas.microsoft.com/office/drawing/2014/main" val="10002"/>
                  </a:ext>
                </a:extLst>
              </a:tr>
              <a:tr h="388371">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tx1">
                              <a:lumMod val="65000"/>
                              <a:lumOff val="35000"/>
                            </a:schemeClr>
                          </a:solidFill>
                          <a:latin typeface="+mn-lt"/>
                          <a:cs typeface="Arial" pitchFamily="34" charset="0"/>
                        </a:rPr>
                        <a:t>95%</a:t>
                      </a:r>
                      <a:endParaRPr lang="ko-KR" altLang="en-US" sz="2000" b="1" dirty="0">
                        <a:solidFill>
                          <a:schemeClr val="tx1">
                            <a:lumMod val="65000"/>
                            <a:lumOff val="35000"/>
                          </a:schemeClr>
                        </a:solidFill>
                        <a:latin typeface="+mn-lt"/>
                        <a:cs typeface="Arial" pitchFamily="34" charset="0"/>
                      </a:endParaRPr>
                    </a:p>
                  </a:txBody>
                  <a:tcPr anchor="c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tx1">
                              <a:lumMod val="65000"/>
                              <a:lumOff val="35000"/>
                            </a:schemeClr>
                          </a:solidFill>
                          <a:latin typeface="+mn-lt"/>
                          <a:cs typeface="Arial" pitchFamily="34" charset="0"/>
                        </a:rPr>
                        <a:t>72</a:t>
                      </a:r>
                      <a:endParaRPr lang="ko-KR" altLang="en-US" sz="2000" b="1" dirty="0">
                        <a:solidFill>
                          <a:schemeClr val="tx1">
                            <a:lumMod val="65000"/>
                            <a:lumOff val="35000"/>
                          </a:schemeClr>
                        </a:solidFill>
                        <a:latin typeface="+mn-lt"/>
                        <a:cs typeface="Arial" pitchFamily="34" charset="0"/>
                      </a:endParaRPr>
                    </a:p>
                  </a:txBody>
                  <a:tcPr anchor="ctr">
                    <a:solidFill>
                      <a:schemeClr val="bg1"/>
                    </a:solidFill>
                  </a:tcPr>
                </a:tc>
                <a:extLst>
                  <a:ext uri="{0D108BD9-81ED-4DB2-BD59-A6C34878D82A}">
                    <a16:rowId xmlns:a16="http://schemas.microsoft.com/office/drawing/2014/main" val="10003"/>
                  </a:ext>
                </a:extLst>
              </a:tr>
              <a:tr h="388371">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tx1">
                              <a:lumMod val="65000"/>
                              <a:lumOff val="35000"/>
                            </a:schemeClr>
                          </a:solidFill>
                          <a:latin typeface="+mn-lt"/>
                          <a:cs typeface="Arial" pitchFamily="34" charset="0"/>
                        </a:rPr>
                        <a:t>90%</a:t>
                      </a:r>
                      <a:endParaRPr lang="ko-KR" altLang="en-US" sz="2000" b="1" dirty="0">
                        <a:solidFill>
                          <a:schemeClr val="tx1">
                            <a:lumMod val="65000"/>
                            <a:lumOff val="35000"/>
                          </a:schemeClr>
                        </a:solidFill>
                        <a:latin typeface="+mn-lt"/>
                        <a:cs typeface="Arial" pitchFamily="34" charset="0"/>
                      </a:endParaRPr>
                    </a:p>
                  </a:txBody>
                  <a:tcPr anchor="ctr">
                    <a:solidFill>
                      <a:schemeClr val="bg1">
                        <a:lumMod val="95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0" lang="en-US" altLang="ko-KR" sz="2000" b="1" i="0" u="none" strike="noStrike" kern="1200" cap="none" spc="0" normalizeH="0" baseline="0" noProof="0" dirty="0">
                          <a:ln>
                            <a:noFill/>
                          </a:ln>
                          <a:solidFill>
                            <a:prstClr val="black">
                              <a:lumMod val="65000"/>
                              <a:lumOff val="35000"/>
                            </a:prstClr>
                          </a:solidFill>
                          <a:effectLst/>
                          <a:uLnTx/>
                          <a:uFillTx/>
                          <a:latin typeface="Arial"/>
                          <a:cs typeface="Arial" pitchFamily="34" charset="0"/>
                        </a:rPr>
                        <a:t>56</a:t>
                      </a:r>
                      <a:endParaRPr kumimoji="0" lang="ko-KR" altLang="en-US" sz="2000" b="1" i="0" u="none" strike="noStrike" kern="1200" cap="none" spc="0" normalizeH="0" baseline="0" noProof="0" dirty="0">
                        <a:ln>
                          <a:noFill/>
                        </a:ln>
                        <a:solidFill>
                          <a:prstClr val="black">
                            <a:lumMod val="65000"/>
                            <a:lumOff val="35000"/>
                          </a:prstClr>
                        </a:solidFill>
                        <a:effectLst/>
                        <a:uLnTx/>
                        <a:uFillTx/>
                        <a:latin typeface="Arial"/>
                        <a:cs typeface="Arial" pitchFamily="34" charset="0"/>
                      </a:endParaRPr>
                    </a:p>
                  </a:txBody>
                  <a:tcPr anchor="ctr">
                    <a:solidFill>
                      <a:schemeClr val="bg1">
                        <a:lumMod val="95000"/>
                      </a:schemeClr>
                    </a:solidFill>
                  </a:tcPr>
                </a:tc>
                <a:extLst>
                  <a:ext uri="{0D108BD9-81ED-4DB2-BD59-A6C34878D82A}">
                    <a16:rowId xmlns:a16="http://schemas.microsoft.com/office/drawing/2014/main" val="10004"/>
                  </a:ext>
                </a:extLst>
              </a:tr>
              <a:tr h="388371">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tx1">
                              <a:lumMod val="65000"/>
                              <a:lumOff val="35000"/>
                            </a:schemeClr>
                          </a:solidFill>
                          <a:latin typeface="+mn-lt"/>
                          <a:cs typeface="Arial" pitchFamily="34" charset="0"/>
                        </a:rPr>
                        <a:t>80%</a:t>
                      </a:r>
                      <a:endParaRPr lang="ko-KR" altLang="en-US" sz="2000" b="1" dirty="0">
                        <a:solidFill>
                          <a:schemeClr val="tx1">
                            <a:lumMod val="65000"/>
                            <a:lumOff val="35000"/>
                          </a:schemeClr>
                        </a:solidFill>
                        <a:latin typeface="+mn-lt"/>
                        <a:cs typeface="Arial" pitchFamily="34" charset="0"/>
                      </a:endParaRPr>
                    </a:p>
                  </a:txBody>
                  <a:tcPr anchor="ct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0" lang="en-US" altLang="ko-KR" sz="2000" b="1" i="0" u="none" strike="noStrike" kern="1200" cap="none" spc="0" normalizeH="0" baseline="0" noProof="0" dirty="0">
                          <a:ln>
                            <a:noFill/>
                          </a:ln>
                          <a:solidFill>
                            <a:prstClr val="black">
                              <a:lumMod val="65000"/>
                              <a:lumOff val="35000"/>
                            </a:prstClr>
                          </a:solidFill>
                          <a:effectLst/>
                          <a:uLnTx/>
                          <a:uFillTx/>
                          <a:latin typeface="Arial"/>
                          <a:cs typeface="Arial" pitchFamily="34" charset="0"/>
                        </a:rPr>
                        <a:t>36</a:t>
                      </a:r>
                      <a:endParaRPr kumimoji="0" lang="ko-KR" altLang="en-US" sz="2000" b="1" i="0" u="none" strike="noStrike" kern="1200" cap="none" spc="0" normalizeH="0" baseline="0" noProof="0" dirty="0">
                        <a:ln>
                          <a:noFill/>
                        </a:ln>
                        <a:solidFill>
                          <a:prstClr val="black">
                            <a:lumMod val="65000"/>
                            <a:lumOff val="35000"/>
                          </a:prstClr>
                        </a:solidFill>
                        <a:effectLst/>
                        <a:uLnTx/>
                        <a:uFillTx/>
                        <a:latin typeface="Arial"/>
                        <a:cs typeface="Arial" pitchFamily="34" charset="0"/>
                      </a:endParaRPr>
                    </a:p>
                  </a:txBody>
                  <a:tcPr anchor="ctr">
                    <a:solidFill>
                      <a:schemeClr val="bg1"/>
                    </a:solidFill>
                  </a:tcPr>
                </a:tc>
                <a:extLst>
                  <a:ext uri="{0D108BD9-81ED-4DB2-BD59-A6C34878D82A}">
                    <a16:rowId xmlns:a16="http://schemas.microsoft.com/office/drawing/2014/main" val="10005"/>
                  </a:ext>
                </a:extLst>
              </a:tr>
              <a:tr h="388371">
                <a:tc gridSpan="2">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tx1">
                              <a:lumMod val="65000"/>
                              <a:lumOff val="35000"/>
                            </a:schemeClr>
                          </a:solidFill>
                          <a:latin typeface="+mn-lt"/>
                          <a:cs typeface="Arial" pitchFamily="34" charset="0"/>
                        </a:rPr>
                        <a:t>Initial X size: 159</a:t>
                      </a:r>
                      <a:endParaRPr lang="ko-KR" altLang="en-US" sz="2000" b="1" dirty="0">
                        <a:solidFill>
                          <a:schemeClr val="tx1">
                            <a:lumMod val="65000"/>
                            <a:lumOff val="35000"/>
                          </a:schemeClr>
                        </a:solidFill>
                        <a:latin typeface="+mn-lt"/>
                        <a:cs typeface="Arial" pitchFamily="34" charset="0"/>
                      </a:endParaRPr>
                    </a:p>
                  </a:txBody>
                  <a:tcPr anchor="ctr">
                    <a:solidFill>
                      <a:schemeClr val="bg1"/>
                    </a:solidFill>
                  </a:tcPr>
                </a:tc>
                <a:tc hMerge="1">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2000" b="1" i="0" u="none" strike="noStrike" kern="1200" cap="none" spc="0" normalizeH="0" baseline="0" noProof="0" dirty="0">
                        <a:ln>
                          <a:noFill/>
                        </a:ln>
                        <a:solidFill>
                          <a:prstClr val="black">
                            <a:lumMod val="65000"/>
                            <a:lumOff val="35000"/>
                          </a:prstClr>
                        </a:solidFill>
                        <a:effectLst/>
                        <a:uLnTx/>
                        <a:uFillTx/>
                        <a:latin typeface="Arial"/>
                        <a:cs typeface="Arial" pitchFamily="34" charset="0"/>
                      </a:endParaRPr>
                    </a:p>
                  </a:txBody>
                  <a:tcPr anchor="ctr">
                    <a:solidFill>
                      <a:schemeClr val="bg1"/>
                    </a:solidFill>
                  </a:tcPr>
                </a:tc>
                <a:extLst>
                  <a:ext uri="{0D108BD9-81ED-4DB2-BD59-A6C34878D82A}">
                    <a16:rowId xmlns:a16="http://schemas.microsoft.com/office/drawing/2014/main" val="1541432161"/>
                  </a:ext>
                </a:extLst>
              </a:tr>
            </a:tbl>
          </a:graphicData>
        </a:graphic>
      </p:graphicFrame>
      <p:pic>
        <p:nvPicPr>
          <p:cNvPr id="4" name="Рисунок 3">
            <a:extLst>
              <a:ext uri="{FF2B5EF4-FFF2-40B4-BE49-F238E27FC236}">
                <a16:creationId xmlns:a16="http://schemas.microsoft.com/office/drawing/2014/main" id="{51E7F662-7BFB-4526-8324-D741FD1AFE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10418" y="1342546"/>
            <a:ext cx="5839069" cy="4172908"/>
          </a:xfrm>
          <a:prstGeom prst="rect">
            <a:avLst/>
          </a:prstGeom>
        </p:spPr>
      </p:pic>
    </p:spTree>
    <p:extLst>
      <p:ext uri="{BB962C8B-B14F-4D97-AF65-F5344CB8AC3E}">
        <p14:creationId xmlns:p14="http://schemas.microsoft.com/office/powerpoint/2010/main" val="518267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Appendix C: Clustering Analysis</a:t>
            </a:r>
          </a:p>
        </p:txBody>
      </p:sp>
      <p:grpSp>
        <p:nvGrpSpPr>
          <p:cNvPr id="3" name="그룹 45">
            <a:extLst>
              <a:ext uri="{FF2B5EF4-FFF2-40B4-BE49-F238E27FC236}">
                <a16:creationId xmlns:a16="http://schemas.microsoft.com/office/drawing/2014/main" id="{DF8F1FAB-A7F0-4209-9B08-37163445C32F}"/>
              </a:ext>
            </a:extLst>
          </p:cNvPr>
          <p:cNvGrpSpPr/>
          <p:nvPr/>
        </p:nvGrpSpPr>
        <p:grpSpPr>
          <a:xfrm>
            <a:off x="483285" y="1463818"/>
            <a:ext cx="4291231" cy="1771078"/>
            <a:chOff x="326708" y="1931217"/>
            <a:chExt cx="2040787" cy="1609166"/>
          </a:xfrm>
        </p:grpSpPr>
        <p:sp>
          <p:nvSpPr>
            <p:cNvPr id="4" name="Rounded Rectangle 3">
              <a:extLst>
                <a:ext uri="{FF2B5EF4-FFF2-40B4-BE49-F238E27FC236}">
                  <a16:creationId xmlns:a16="http://schemas.microsoft.com/office/drawing/2014/main" id="{8E9EADE3-4EF4-47D5-8117-C610D41590F1}"/>
                </a:ext>
              </a:extLst>
            </p:cNvPr>
            <p:cNvSpPr/>
            <p:nvPr/>
          </p:nvSpPr>
          <p:spPr>
            <a:xfrm>
              <a:off x="326708" y="1931217"/>
              <a:ext cx="1728000" cy="100811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ounded Rectangle 4">
              <a:extLst>
                <a:ext uri="{FF2B5EF4-FFF2-40B4-BE49-F238E27FC236}">
                  <a16:creationId xmlns:a16="http://schemas.microsoft.com/office/drawing/2014/main" id="{5B2BE327-4435-4EB8-BEED-0F24B1C5CB4E}"/>
                </a:ext>
              </a:extLst>
            </p:cNvPr>
            <p:cNvSpPr/>
            <p:nvPr/>
          </p:nvSpPr>
          <p:spPr>
            <a:xfrm>
              <a:off x="567495" y="2624432"/>
              <a:ext cx="1800000" cy="915951"/>
            </a:xfrm>
            <a:prstGeom prst="roundRect">
              <a:avLst/>
            </a:pr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TextBox 9">
              <a:extLst>
                <a:ext uri="{FF2B5EF4-FFF2-40B4-BE49-F238E27FC236}">
                  <a16:creationId xmlns:a16="http://schemas.microsoft.com/office/drawing/2014/main" id="{379901B2-1692-4168-980B-A4147AAB4070}"/>
                </a:ext>
              </a:extLst>
            </p:cNvPr>
            <p:cNvSpPr txBox="1"/>
            <p:nvPr/>
          </p:nvSpPr>
          <p:spPr>
            <a:xfrm>
              <a:off x="392369" y="2103614"/>
              <a:ext cx="1662339" cy="363532"/>
            </a:xfrm>
            <a:prstGeom prst="rect">
              <a:avLst/>
            </a:prstGeom>
            <a:noFill/>
          </p:spPr>
          <p:txBody>
            <a:bodyPr wrap="square" rtlCol="0">
              <a:spAutoFit/>
            </a:bodyPr>
            <a:lstStyle/>
            <a:p>
              <a:pPr algn="ctr"/>
              <a:r>
                <a:rPr lang="en-US" altLang="ko-KR" sz="2000" b="1" dirty="0" err="1">
                  <a:solidFill>
                    <a:schemeClr val="bg1"/>
                  </a:solidFill>
                  <a:cs typeface="Arial" pitchFamily="34" charset="0"/>
                </a:rPr>
                <a:t>Kmeans</a:t>
              </a:r>
              <a:r>
                <a:rPr lang="en-US" altLang="ko-KR" sz="2000" b="1" dirty="0">
                  <a:solidFill>
                    <a:schemeClr val="bg1"/>
                  </a:solidFill>
                  <a:cs typeface="Arial" pitchFamily="34" charset="0"/>
                </a:rPr>
                <a:t>++</a:t>
              </a:r>
              <a:endParaRPr lang="ko-KR" altLang="en-US" sz="2000" b="1" dirty="0">
                <a:solidFill>
                  <a:schemeClr val="bg1"/>
                </a:solidFill>
                <a:cs typeface="Arial" pitchFamily="34" charset="0"/>
              </a:endParaRPr>
            </a:p>
          </p:txBody>
        </p:sp>
        <p:grpSp>
          <p:nvGrpSpPr>
            <p:cNvPr id="7" name="Group 22">
              <a:extLst>
                <a:ext uri="{FF2B5EF4-FFF2-40B4-BE49-F238E27FC236}">
                  <a16:creationId xmlns:a16="http://schemas.microsoft.com/office/drawing/2014/main" id="{01B31E70-5E93-426F-A586-FD8CBB95AC25}"/>
                </a:ext>
              </a:extLst>
            </p:cNvPr>
            <p:cNvGrpSpPr/>
            <p:nvPr/>
          </p:nvGrpSpPr>
          <p:grpSpPr>
            <a:xfrm>
              <a:off x="714726" y="2828257"/>
              <a:ext cx="1583409" cy="673243"/>
              <a:chOff x="2079598" y="4324401"/>
              <a:chExt cx="2490853" cy="673243"/>
            </a:xfrm>
          </p:grpSpPr>
          <p:sp>
            <p:nvSpPr>
              <p:cNvPr id="8" name="TextBox 7">
                <a:extLst>
                  <a:ext uri="{FF2B5EF4-FFF2-40B4-BE49-F238E27FC236}">
                    <a16:creationId xmlns:a16="http://schemas.microsoft.com/office/drawing/2014/main" id="{889D92F8-C0A8-4E5C-8F64-4A39F1FD23C0}"/>
                  </a:ext>
                </a:extLst>
              </p:cNvPr>
              <p:cNvSpPr txBox="1"/>
              <p:nvPr/>
            </p:nvSpPr>
            <p:spPr>
              <a:xfrm>
                <a:off x="2079598" y="4720645"/>
                <a:ext cx="2455046"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sp>
            <p:nvSpPr>
              <p:cNvPr id="9" name="TextBox 8">
                <a:extLst>
                  <a:ext uri="{FF2B5EF4-FFF2-40B4-BE49-F238E27FC236}">
                    <a16:creationId xmlns:a16="http://schemas.microsoft.com/office/drawing/2014/main" id="{2A8F7703-133A-4B84-A97B-0876785148F3}"/>
                  </a:ext>
                </a:extLst>
              </p:cNvPr>
              <p:cNvSpPr txBox="1"/>
              <p:nvPr/>
            </p:nvSpPr>
            <p:spPr>
              <a:xfrm>
                <a:off x="2079600" y="4324401"/>
                <a:ext cx="2490851" cy="643171"/>
              </a:xfrm>
              <a:prstGeom prst="rect">
                <a:avLst/>
              </a:prstGeom>
              <a:noFill/>
            </p:spPr>
            <p:txBody>
              <a:bodyPr wrap="square" rtlCol="0">
                <a:spAutoFit/>
              </a:bodyPr>
              <a:lstStyle/>
              <a:p>
                <a:r>
                  <a:rPr lang="en-US" altLang="ko-KR" sz="2000" b="1" dirty="0">
                    <a:solidFill>
                      <a:schemeClr val="tx1">
                        <a:lumMod val="75000"/>
                        <a:lumOff val="25000"/>
                      </a:schemeClr>
                    </a:solidFill>
                    <a:cs typeface="Arial" pitchFamily="34" charset="0"/>
                  </a:rPr>
                  <a:t>Silhouette Score – 0. 06</a:t>
                </a:r>
              </a:p>
              <a:p>
                <a:r>
                  <a:rPr lang="en-US" altLang="ko-KR" sz="2000" b="1" dirty="0">
                    <a:solidFill>
                      <a:schemeClr val="tx1">
                        <a:lumMod val="75000"/>
                        <a:lumOff val="25000"/>
                      </a:schemeClr>
                    </a:solidFill>
                    <a:cs typeface="Arial" pitchFamily="34" charset="0"/>
                  </a:rPr>
                  <a:t>on N = 3</a:t>
                </a:r>
                <a:endParaRPr lang="ko-KR" altLang="en-US" sz="2000" b="1" dirty="0">
                  <a:solidFill>
                    <a:schemeClr val="tx1">
                      <a:lumMod val="75000"/>
                      <a:lumOff val="25000"/>
                    </a:schemeClr>
                  </a:solidFill>
                  <a:cs typeface="Arial" pitchFamily="34" charset="0"/>
                </a:endParaRPr>
              </a:p>
            </p:txBody>
          </p:sp>
        </p:grpSp>
      </p:grpSp>
      <p:grpSp>
        <p:nvGrpSpPr>
          <p:cNvPr id="12" name="그룹 31">
            <a:extLst>
              <a:ext uri="{FF2B5EF4-FFF2-40B4-BE49-F238E27FC236}">
                <a16:creationId xmlns:a16="http://schemas.microsoft.com/office/drawing/2014/main" id="{A98D0DD8-4E98-476F-8B43-B740B0615EF5}"/>
              </a:ext>
            </a:extLst>
          </p:cNvPr>
          <p:cNvGrpSpPr/>
          <p:nvPr/>
        </p:nvGrpSpPr>
        <p:grpSpPr>
          <a:xfrm>
            <a:off x="483285" y="4284636"/>
            <a:ext cx="4146589" cy="1861394"/>
            <a:chOff x="3260729" y="1864168"/>
            <a:chExt cx="2040787" cy="1861394"/>
          </a:xfrm>
        </p:grpSpPr>
        <p:sp>
          <p:nvSpPr>
            <p:cNvPr id="13" name="Rounded Rectangle 3">
              <a:extLst>
                <a:ext uri="{FF2B5EF4-FFF2-40B4-BE49-F238E27FC236}">
                  <a16:creationId xmlns:a16="http://schemas.microsoft.com/office/drawing/2014/main" id="{49A17B82-DBDB-43FD-A70F-52ABACCDF641}"/>
                </a:ext>
              </a:extLst>
            </p:cNvPr>
            <p:cNvSpPr/>
            <p:nvPr/>
          </p:nvSpPr>
          <p:spPr>
            <a:xfrm>
              <a:off x="3260729" y="1864168"/>
              <a:ext cx="1728000" cy="100811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00"/>
            </a:p>
          </p:txBody>
        </p:sp>
        <p:sp>
          <p:nvSpPr>
            <p:cNvPr id="14" name="Rounded Rectangle 4">
              <a:extLst>
                <a:ext uri="{FF2B5EF4-FFF2-40B4-BE49-F238E27FC236}">
                  <a16:creationId xmlns:a16="http://schemas.microsoft.com/office/drawing/2014/main" id="{2CA051AD-3D8C-4F27-8D0C-FACE46DA8898}"/>
                </a:ext>
              </a:extLst>
            </p:cNvPr>
            <p:cNvSpPr/>
            <p:nvPr/>
          </p:nvSpPr>
          <p:spPr>
            <a:xfrm>
              <a:off x="3501516" y="2557383"/>
              <a:ext cx="1800000" cy="1168179"/>
            </a:xfrm>
            <a:prstGeom prst="roundRect">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000"/>
            </a:p>
          </p:txBody>
        </p:sp>
        <p:sp>
          <p:nvSpPr>
            <p:cNvPr id="19" name="TextBox 18">
              <a:extLst>
                <a:ext uri="{FF2B5EF4-FFF2-40B4-BE49-F238E27FC236}">
                  <a16:creationId xmlns:a16="http://schemas.microsoft.com/office/drawing/2014/main" id="{4DDC4FEB-6145-42C5-B66C-7AC5D2669A65}"/>
                </a:ext>
              </a:extLst>
            </p:cNvPr>
            <p:cNvSpPr txBox="1"/>
            <p:nvPr/>
          </p:nvSpPr>
          <p:spPr>
            <a:xfrm>
              <a:off x="3281729" y="1903116"/>
              <a:ext cx="1662340" cy="400110"/>
            </a:xfrm>
            <a:prstGeom prst="rect">
              <a:avLst/>
            </a:prstGeom>
            <a:noFill/>
          </p:spPr>
          <p:txBody>
            <a:bodyPr wrap="square" rtlCol="0">
              <a:spAutoFit/>
            </a:bodyPr>
            <a:lstStyle/>
            <a:p>
              <a:pPr algn="ctr"/>
              <a:r>
                <a:rPr lang="en-US" altLang="ko-KR" sz="2000" b="1" dirty="0">
                  <a:solidFill>
                    <a:schemeClr val="bg1"/>
                  </a:solidFill>
                  <a:cs typeface="Arial" pitchFamily="34" charset="0"/>
                </a:rPr>
                <a:t>DBSCAN</a:t>
              </a:r>
              <a:endParaRPr lang="ko-KR" altLang="en-US" sz="2000" b="1" dirty="0">
                <a:solidFill>
                  <a:schemeClr val="bg1"/>
                </a:solidFill>
                <a:cs typeface="Arial" pitchFamily="34" charset="0"/>
              </a:endParaRPr>
            </a:p>
          </p:txBody>
        </p:sp>
        <p:sp>
          <p:nvSpPr>
            <p:cNvPr id="18" name="TextBox 17">
              <a:extLst>
                <a:ext uri="{FF2B5EF4-FFF2-40B4-BE49-F238E27FC236}">
                  <a16:creationId xmlns:a16="http://schemas.microsoft.com/office/drawing/2014/main" id="{145F91E2-D3F8-4B85-9D99-FCB2BC3F12D2}"/>
                </a:ext>
              </a:extLst>
            </p:cNvPr>
            <p:cNvSpPr txBox="1"/>
            <p:nvPr/>
          </p:nvSpPr>
          <p:spPr>
            <a:xfrm>
              <a:off x="3648748" y="2761208"/>
              <a:ext cx="1583408" cy="707886"/>
            </a:xfrm>
            <a:prstGeom prst="rect">
              <a:avLst/>
            </a:prstGeom>
            <a:noFill/>
          </p:spPr>
          <p:txBody>
            <a:bodyPr wrap="square" rtlCol="0">
              <a:spAutoFit/>
            </a:bodyPr>
            <a:lstStyle/>
            <a:p>
              <a:r>
                <a:rPr lang="en-US" altLang="ko-KR" sz="2000" b="1" dirty="0">
                  <a:solidFill>
                    <a:schemeClr val="tx1">
                      <a:lumMod val="75000"/>
                      <a:lumOff val="25000"/>
                    </a:schemeClr>
                  </a:solidFill>
                  <a:cs typeface="Arial" pitchFamily="34" charset="0"/>
                </a:rPr>
                <a:t>Silhouette Score:</a:t>
              </a:r>
            </a:p>
            <a:p>
              <a:r>
                <a:rPr lang="en-US" altLang="ko-KR" sz="2000" b="1" dirty="0">
                  <a:solidFill>
                    <a:schemeClr val="tx1">
                      <a:lumMod val="75000"/>
                      <a:lumOff val="25000"/>
                    </a:schemeClr>
                  </a:solidFill>
                  <a:cs typeface="Arial" pitchFamily="34" charset="0"/>
                </a:rPr>
                <a:t>varies from -0.25 to 0.19</a:t>
              </a:r>
              <a:endParaRPr lang="ko-KR" altLang="en-US" sz="2000" b="1" dirty="0">
                <a:solidFill>
                  <a:schemeClr val="tx1">
                    <a:lumMod val="75000"/>
                    <a:lumOff val="25000"/>
                  </a:schemeClr>
                </a:solidFill>
                <a:cs typeface="Arial" pitchFamily="34" charset="0"/>
              </a:endParaRPr>
            </a:p>
          </p:txBody>
        </p:sp>
      </p:grpSp>
      <p:pic>
        <p:nvPicPr>
          <p:cNvPr id="22" name="Рисунок 21" descr="Изображение выглядит как снимок экрана, птица&#10;&#10;Автоматически созданное описание">
            <a:extLst>
              <a:ext uri="{FF2B5EF4-FFF2-40B4-BE49-F238E27FC236}">
                <a16:creationId xmlns:a16="http://schemas.microsoft.com/office/drawing/2014/main" id="{2AEFFD43-B7E5-4BAE-BD99-46757082C6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4103" y="1257287"/>
            <a:ext cx="6631818" cy="4632275"/>
          </a:xfrm>
          <a:prstGeom prst="rect">
            <a:avLst/>
          </a:prstGeom>
        </p:spPr>
      </p:pic>
    </p:spTree>
    <p:extLst>
      <p:ext uri="{BB962C8B-B14F-4D97-AF65-F5344CB8AC3E}">
        <p14:creationId xmlns:p14="http://schemas.microsoft.com/office/powerpoint/2010/main" val="1410642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Appendix D: params for single models</a:t>
            </a:r>
          </a:p>
        </p:txBody>
      </p:sp>
      <p:grpSp>
        <p:nvGrpSpPr>
          <p:cNvPr id="5" name="그룹 31">
            <a:extLst>
              <a:ext uri="{FF2B5EF4-FFF2-40B4-BE49-F238E27FC236}">
                <a16:creationId xmlns:a16="http://schemas.microsoft.com/office/drawing/2014/main" id="{649AE17D-EECB-48E4-A291-22C32AB93C43}"/>
              </a:ext>
            </a:extLst>
          </p:cNvPr>
          <p:cNvGrpSpPr/>
          <p:nvPr/>
        </p:nvGrpSpPr>
        <p:grpSpPr>
          <a:xfrm>
            <a:off x="3493715" y="1505862"/>
            <a:ext cx="2287257" cy="4005215"/>
            <a:chOff x="3260729" y="1864168"/>
            <a:chExt cx="2040787" cy="4005215"/>
          </a:xfrm>
        </p:grpSpPr>
        <p:sp>
          <p:nvSpPr>
            <p:cNvPr id="6" name="Rounded Rectangle 3">
              <a:extLst>
                <a:ext uri="{FF2B5EF4-FFF2-40B4-BE49-F238E27FC236}">
                  <a16:creationId xmlns:a16="http://schemas.microsoft.com/office/drawing/2014/main" id="{CD87455E-0BDF-4771-85AB-C16D2475133C}"/>
                </a:ext>
              </a:extLst>
            </p:cNvPr>
            <p:cNvSpPr/>
            <p:nvPr/>
          </p:nvSpPr>
          <p:spPr>
            <a:xfrm>
              <a:off x="3260729" y="1864168"/>
              <a:ext cx="1728000" cy="100811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ounded Rectangle 4">
              <a:extLst>
                <a:ext uri="{FF2B5EF4-FFF2-40B4-BE49-F238E27FC236}">
                  <a16:creationId xmlns:a16="http://schemas.microsoft.com/office/drawing/2014/main" id="{7C2FDE26-3ABE-49DF-AF03-E7DD61B24E36}"/>
                </a:ext>
              </a:extLst>
            </p:cNvPr>
            <p:cNvSpPr/>
            <p:nvPr/>
          </p:nvSpPr>
          <p:spPr>
            <a:xfrm>
              <a:off x="3501516" y="2557383"/>
              <a:ext cx="1800000" cy="3312000"/>
            </a:xfrm>
            <a:prstGeom prst="roundRect">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TextBox 11">
              <a:extLst>
                <a:ext uri="{FF2B5EF4-FFF2-40B4-BE49-F238E27FC236}">
                  <a16:creationId xmlns:a16="http://schemas.microsoft.com/office/drawing/2014/main" id="{299C2152-39BF-43F4-A3BD-398A3437B2C4}"/>
                </a:ext>
              </a:extLst>
            </p:cNvPr>
            <p:cNvSpPr txBox="1"/>
            <p:nvPr/>
          </p:nvSpPr>
          <p:spPr>
            <a:xfrm>
              <a:off x="3281729" y="1903116"/>
              <a:ext cx="1662339"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CART</a:t>
              </a:r>
              <a:endParaRPr lang="ko-KR" altLang="en-US" sz="1400" b="1" dirty="0">
                <a:solidFill>
                  <a:schemeClr val="bg1"/>
                </a:solidFill>
                <a:cs typeface="Arial" pitchFamily="34" charset="0"/>
              </a:endParaRPr>
            </a:p>
          </p:txBody>
        </p:sp>
      </p:grpSp>
      <p:grpSp>
        <p:nvGrpSpPr>
          <p:cNvPr id="14" name="그룹 1">
            <a:extLst>
              <a:ext uri="{FF2B5EF4-FFF2-40B4-BE49-F238E27FC236}">
                <a16:creationId xmlns:a16="http://schemas.microsoft.com/office/drawing/2014/main" id="{4EFD9B44-14AD-4534-BE0B-558153AD9974}"/>
              </a:ext>
            </a:extLst>
          </p:cNvPr>
          <p:cNvGrpSpPr/>
          <p:nvPr/>
        </p:nvGrpSpPr>
        <p:grpSpPr>
          <a:xfrm>
            <a:off x="6457485" y="1503683"/>
            <a:ext cx="2164877" cy="4005215"/>
            <a:chOff x="6197842" y="1864168"/>
            <a:chExt cx="2040787" cy="4005215"/>
          </a:xfrm>
        </p:grpSpPr>
        <p:sp>
          <p:nvSpPr>
            <p:cNvPr id="15" name="Rounded Rectangle 7">
              <a:extLst>
                <a:ext uri="{FF2B5EF4-FFF2-40B4-BE49-F238E27FC236}">
                  <a16:creationId xmlns:a16="http://schemas.microsoft.com/office/drawing/2014/main" id="{3E6258F0-E042-4988-995C-A63BDD70E7AA}"/>
                </a:ext>
              </a:extLst>
            </p:cNvPr>
            <p:cNvSpPr/>
            <p:nvPr/>
          </p:nvSpPr>
          <p:spPr>
            <a:xfrm>
              <a:off x="6197842" y="1864168"/>
              <a:ext cx="1728000" cy="100811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6" name="Rounded Rectangle 8">
              <a:extLst>
                <a:ext uri="{FF2B5EF4-FFF2-40B4-BE49-F238E27FC236}">
                  <a16:creationId xmlns:a16="http://schemas.microsoft.com/office/drawing/2014/main" id="{12249299-34A1-4713-9E97-58BDEE890A83}"/>
                </a:ext>
              </a:extLst>
            </p:cNvPr>
            <p:cNvSpPr/>
            <p:nvPr/>
          </p:nvSpPr>
          <p:spPr>
            <a:xfrm>
              <a:off x="6438629" y="2557383"/>
              <a:ext cx="1800000" cy="3312000"/>
            </a:xfrm>
            <a:prstGeom prst="roundRect">
              <a:avLst/>
            </a:prstGeom>
            <a:solidFill>
              <a:schemeClr val="bg1"/>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TextBox 20">
              <a:extLst>
                <a:ext uri="{FF2B5EF4-FFF2-40B4-BE49-F238E27FC236}">
                  <a16:creationId xmlns:a16="http://schemas.microsoft.com/office/drawing/2014/main" id="{E8E83234-B61F-45C2-9920-2932796D504C}"/>
                </a:ext>
              </a:extLst>
            </p:cNvPr>
            <p:cNvSpPr txBox="1"/>
            <p:nvPr/>
          </p:nvSpPr>
          <p:spPr>
            <a:xfrm>
              <a:off x="6224717" y="1903116"/>
              <a:ext cx="1662339"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SVM</a:t>
              </a:r>
              <a:endParaRPr lang="ko-KR" altLang="en-US" sz="1400" b="1" dirty="0">
                <a:solidFill>
                  <a:schemeClr val="bg1"/>
                </a:solidFill>
                <a:cs typeface="Arial" pitchFamily="34" charset="0"/>
              </a:endParaRPr>
            </a:p>
          </p:txBody>
        </p:sp>
      </p:grpSp>
      <p:grpSp>
        <p:nvGrpSpPr>
          <p:cNvPr id="23" name="그룹 46">
            <a:extLst>
              <a:ext uri="{FF2B5EF4-FFF2-40B4-BE49-F238E27FC236}">
                <a16:creationId xmlns:a16="http://schemas.microsoft.com/office/drawing/2014/main" id="{A05C62A1-7E97-475A-941F-2CF043873051}"/>
              </a:ext>
            </a:extLst>
          </p:cNvPr>
          <p:cNvGrpSpPr/>
          <p:nvPr/>
        </p:nvGrpSpPr>
        <p:grpSpPr>
          <a:xfrm>
            <a:off x="9245974" y="1500925"/>
            <a:ext cx="2315969" cy="4015078"/>
            <a:chOff x="9134876" y="1854305"/>
            <a:chExt cx="2040864" cy="4015078"/>
          </a:xfrm>
        </p:grpSpPr>
        <p:sp>
          <p:nvSpPr>
            <p:cNvPr id="24" name="Rounded Rectangle 11">
              <a:extLst>
                <a:ext uri="{FF2B5EF4-FFF2-40B4-BE49-F238E27FC236}">
                  <a16:creationId xmlns:a16="http://schemas.microsoft.com/office/drawing/2014/main" id="{C86E2D24-BC74-410C-A2ED-C28209CB267E}"/>
                </a:ext>
              </a:extLst>
            </p:cNvPr>
            <p:cNvSpPr/>
            <p:nvPr/>
          </p:nvSpPr>
          <p:spPr>
            <a:xfrm>
              <a:off x="9134876" y="1854305"/>
              <a:ext cx="1728000" cy="1008112"/>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Rounded Rectangle 12">
              <a:extLst>
                <a:ext uri="{FF2B5EF4-FFF2-40B4-BE49-F238E27FC236}">
                  <a16:creationId xmlns:a16="http://schemas.microsoft.com/office/drawing/2014/main" id="{0D00F170-8717-488A-8BFF-3BEB6F07F508}"/>
                </a:ext>
              </a:extLst>
            </p:cNvPr>
            <p:cNvSpPr/>
            <p:nvPr/>
          </p:nvSpPr>
          <p:spPr>
            <a:xfrm>
              <a:off x="9375740" y="2557383"/>
              <a:ext cx="1800000" cy="3312000"/>
            </a:xfrm>
            <a:prstGeom prst="roundRect">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TextBox 29">
              <a:extLst>
                <a:ext uri="{FF2B5EF4-FFF2-40B4-BE49-F238E27FC236}">
                  <a16:creationId xmlns:a16="http://schemas.microsoft.com/office/drawing/2014/main" id="{CF1B9E35-8FD3-42A4-A1CB-77889EBA07D4}"/>
                </a:ext>
              </a:extLst>
            </p:cNvPr>
            <p:cNvSpPr txBox="1"/>
            <p:nvPr/>
          </p:nvSpPr>
          <p:spPr>
            <a:xfrm>
              <a:off x="9167706" y="1903116"/>
              <a:ext cx="1662340" cy="307777"/>
            </a:xfrm>
            <a:prstGeom prst="rect">
              <a:avLst/>
            </a:prstGeom>
            <a:noFill/>
          </p:spPr>
          <p:txBody>
            <a:bodyPr wrap="square" rtlCol="0">
              <a:spAutoFit/>
            </a:bodyPr>
            <a:lstStyle/>
            <a:p>
              <a:pPr algn="ctr"/>
              <a:r>
                <a:rPr lang="en-US" altLang="ko-KR" sz="1400" b="1" dirty="0" err="1">
                  <a:solidFill>
                    <a:schemeClr val="bg1"/>
                  </a:solidFill>
                  <a:cs typeface="Arial" pitchFamily="34" charset="0"/>
                </a:rPr>
                <a:t>LogReg</a:t>
              </a:r>
              <a:endParaRPr lang="ko-KR" altLang="en-US" sz="1400" b="1" dirty="0">
                <a:solidFill>
                  <a:schemeClr val="bg1"/>
                </a:solidFill>
                <a:cs typeface="Arial" pitchFamily="34" charset="0"/>
              </a:endParaRPr>
            </a:p>
          </p:txBody>
        </p:sp>
      </p:grpSp>
      <p:grpSp>
        <p:nvGrpSpPr>
          <p:cNvPr id="33" name="그룹 45">
            <a:extLst>
              <a:ext uri="{FF2B5EF4-FFF2-40B4-BE49-F238E27FC236}">
                <a16:creationId xmlns:a16="http://schemas.microsoft.com/office/drawing/2014/main" id="{E9EF565F-6A5E-4B16-BBA7-620F1EADE3E9}"/>
              </a:ext>
            </a:extLst>
          </p:cNvPr>
          <p:cNvGrpSpPr/>
          <p:nvPr/>
        </p:nvGrpSpPr>
        <p:grpSpPr>
          <a:xfrm>
            <a:off x="300777" y="1513908"/>
            <a:ext cx="2373236" cy="4005215"/>
            <a:chOff x="326708" y="1931217"/>
            <a:chExt cx="2040787" cy="4005215"/>
          </a:xfrm>
        </p:grpSpPr>
        <p:sp>
          <p:nvSpPr>
            <p:cNvPr id="34" name="Rounded Rectangle 3">
              <a:extLst>
                <a:ext uri="{FF2B5EF4-FFF2-40B4-BE49-F238E27FC236}">
                  <a16:creationId xmlns:a16="http://schemas.microsoft.com/office/drawing/2014/main" id="{83F53FE1-A62F-4792-83BC-EC13A20525F9}"/>
                </a:ext>
              </a:extLst>
            </p:cNvPr>
            <p:cNvSpPr/>
            <p:nvPr/>
          </p:nvSpPr>
          <p:spPr>
            <a:xfrm>
              <a:off x="326708" y="1931217"/>
              <a:ext cx="1728000" cy="100811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Rounded Rectangle 4">
              <a:extLst>
                <a:ext uri="{FF2B5EF4-FFF2-40B4-BE49-F238E27FC236}">
                  <a16:creationId xmlns:a16="http://schemas.microsoft.com/office/drawing/2014/main" id="{605DDDF4-CEE0-4662-83EA-F6B554F22E8B}"/>
                </a:ext>
              </a:extLst>
            </p:cNvPr>
            <p:cNvSpPr/>
            <p:nvPr/>
          </p:nvSpPr>
          <p:spPr>
            <a:xfrm>
              <a:off x="567495" y="2624432"/>
              <a:ext cx="1800000" cy="3312000"/>
            </a:xfrm>
            <a:prstGeom prst="roundRect">
              <a:avLst/>
            </a:pr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0" name="TextBox 39">
              <a:extLst>
                <a:ext uri="{FF2B5EF4-FFF2-40B4-BE49-F238E27FC236}">
                  <a16:creationId xmlns:a16="http://schemas.microsoft.com/office/drawing/2014/main" id="{3FCE7B97-BA28-4D42-A850-A681AD12B88C}"/>
                </a:ext>
              </a:extLst>
            </p:cNvPr>
            <p:cNvSpPr txBox="1"/>
            <p:nvPr/>
          </p:nvSpPr>
          <p:spPr>
            <a:xfrm>
              <a:off x="338741" y="1970165"/>
              <a:ext cx="1662339"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KNN</a:t>
              </a:r>
              <a:endParaRPr lang="ko-KR" altLang="en-US" sz="1400" b="1" dirty="0">
                <a:solidFill>
                  <a:schemeClr val="bg1"/>
                </a:solidFill>
                <a:cs typeface="Arial" pitchFamily="34" charset="0"/>
              </a:endParaRPr>
            </a:p>
          </p:txBody>
        </p:sp>
        <p:sp>
          <p:nvSpPr>
            <p:cNvPr id="38" name="TextBox 37">
              <a:extLst>
                <a:ext uri="{FF2B5EF4-FFF2-40B4-BE49-F238E27FC236}">
                  <a16:creationId xmlns:a16="http://schemas.microsoft.com/office/drawing/2014/main" id="{C51E0859-77D5-47F4-BDF1-120EA1A25A26}"/>
                </a:ext>
              </a:extLst>
            </p:cNvPr>
            <p:cNvSpPr txBox="1"/>
            <p:nvPr/>
          </p:nvSpPr>
          <p:spPr>
            <a:xfrm>
              <a:off x="714726" y="3224501"/>
              <a:ext cx="1560647" cy="830997"/>
            </a:xfrm>
            <a:prstGeom prst="rect">
              <a:avLst/>
            </a:prstGeom>
            <a:noFill/>
          </p:spPr>
          <p:txBody>
            <a:bodyPr wrap="square" rtlCol="0">
              <a:spAutoFit/>
            </a:bodyPr>
            <a:lstStyle/>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n_neighbors</a:t>
              </a:r>
              <a:r>
                <a:rPr lang="en-US" altLang="ko-KR" sz="1200" b="1" dirty="0">
                  <a:solidFill>
                    <a:schemeClr val="tx1">
                      <a:lumMod val="75000"/>
                      <a:lumOff val="25000"/>
                    </a:schemeClr>
                  </a:solidFill>
                  <a:cs typeface="Arial" pitchFamily="34" charset="0"/>
                </a:rPr>
                <a:t>: 50</a:t>
              </a: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Algorithm: auto</a:t>
              </a:r>
            </a:p>
            <a:p>
              <a:endParaRPr lang="ko-KR" altLang="en-US" sz="1200" dirty="0">
                <a:solidFill>
                  <a:schemeClr val="tx1">
                    <a:lumMod val="75000"/>
                    <a:lumOff val="25000"/>
                  </a:schemeClr>
                </a:solidFill>
                <a:cs typeface="Arial" pitchFamily="34" charset="0"/>
              </a:endParaRPr>
            </a:p>
          </p:txBody>
        </p:sp>
      </p:grpSp>
      <p:sp>
        <p:nvSpPr>
          <p:cNvPr id="42" name="TextBox 41">
            <a:extLst>
              <a:ext uri="{FF2B5EF4-FFF2-40B4-BE49-F238E27FC236}">
                <a16:creationId xmlns:a16="http://schemas.microsoft.com/office/drawing/2014/main" id="{DD0F4F3A-B624-4DA5-A5AF-01E7D7BE538B}"/>
              </a:ext>
            </a:extLst>
          </p:cNvPr>
          <p:cNvSpPr txBox="1"/>
          <p:nvPr/>
        </p:nvSpPr>
        <p:spPr>
          <a:xfrm>
            <a:off x="3816231" y="2807192"/>
            <a:ext cx="2017390" cy="1938992"/>
          </a:xfrm>
          <a:prstGeom prst="rect">
            <a:avLst/>
          </a:prstGeom>
          <a:noFill/>
        </p:spPr>
        <p:txBody>
          <a:bodyPr wrap="square" rtlCol="0">
            <a:spAutoFit/>
          </a:bodyPr>
          <a:lstStyle/>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Criterion: </a:t>
            </a:r>
            <a:r>
              <a:rPr lang="en-US" altLang="ko-KR" sz="1200" b="1" dirty="0" err="1">
                <a:solidFill>
                  <a:schemeClr val="tx1">
                    <a:lumMod val="75000"/>
                    <a:lumOff val="25000"/>
                  </a:schemeClr>
                </a:solidFill>
                <a:cs typeface="Arial" pitchFamily="34" charset="0"/>
              </a:rPr>
              <a:t>gini</a:t>
            </a: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Max_depth</a:t>
            </a:r>
            <a:r>
              <a:rPr lang="en-US" altLang="ko-KR" sz="1200" b="1" dirty="0">
                <a:solidFill>
                  <a:schemeClr val="tx1">
                    <a:lumMod val="75000"/>
                    <a:lumOff val="25000"/>
                  </a:schemeClr>
                </a:solidFill>
                <a:cs typeface="Arial" pitchFamily="34" charset="0"/>
              </a:rPr>
              <a:t>: 10</a:t>
            </a: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Max leaf nodes: 50</a:t>
            </a: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Min sample split: 80</a:t>
            </a:r>
          </a:p>
          <a:p>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ko-KR" altLang="en-US" sz="1200" dirty="0">
              <a:solidFill>
                <a:schemeClr val="tx1">
                  <a:lumMod val="75000"/>
                  <a:lumOff val="25000"/>
                </a:schemeClr>
              </a:solidFill>
              <a:cs typeface="Arial" pitchFamily="34" charset="0"/>
            </a:endParaRPr>
          </a:p>
        </p:txBody>
      </p:sp>
      <p:sp>
        <p:nvSpPr>
          <p:cNvPr id="43" name="TextBox 42">
            <a:extLst>
              <a:ext uri="{FF2B5EF4-FFF2-40B4-BE49-F238E27FC236}">
                <a16:creationId xmlns:a16="http://schemas.microsoft.com/office/drawing/2014/main" id="{3BBA5A4A-A019-4F8D-82E1-EC6CFBAA31F4}"/>
              </a:ext>
            </a:extLst>
          </p:cNvPr>
          <p:cNvSpPr txBox="1"/>
          <p:nvPr/>
        </p:nvSpPr>
        <p:spPr>
          <a:xfrm>
            <a:off x="6811390" y="2807192"/>
            <a:ext cx="1810972" cy="2677656"/>
          </a:xfrm>
          <a:prstGeom prst="rect">
            <a:avLst/>
          </a:prstGeom>
          <a:noFill/>
        </p:spPr>
        <p:txBody>
          <a:bodyPr wrap="square" rtlCol="0">
            <a:spAutoFit/>
          </a:bodyPr>
          <a:lstStyle/>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SVM: </a:t>
            </a:r>
            <a:r>
              <a:rPr lang="en-US" altLang="ko-KR" sz="1200" b="1" dirty="0" err="1">
                <a:solidFill>
                  <a:schemeClr val="tx1">
                    <a:lumMod val="75000"/>
                    <a:lumOff val="25000"/>
                  </a:schemeClr>
                </a:solidFill>
                <a:cs typeface="Arial" pitchFamily="34" charset="0"/>
              </a:rPr>
              <a:t>LinearSVM</a:t>
            </a: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C: 1</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Max_iter</a:t>
            </a:r>
            <a:r>
              <a:rPr lang="en-US" altLang="ko-KR" sz="1200" b="1" dirty="0">
                <a:solidFill>
                  <a:schemeClr val="tx1">
                    <a:lumMod val="75000"/>
                    <a:lumOff val="25000"/>
                  </a:schemeClr>
                </a:solidFill>
                <a:cs typeface="Arial" pitchFamily="34" charset="0"/>
              </a:rPr>
              <a:t>: 100</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tol</a:t>
            </a:r>
            <a:r>
              <a:rPr lang="en-US" altLang="ko-KR" sz="1200" b="1" dirty="0">
                <a:solidFill>
                  <a:schemeClr val="tx1">
                    <a:lumMod val="75000"/>
                    <a:lumOff val="25000"/>
                  </a:schemeClr>
                </a:solidFill>
                <a:cs typeface="Arial" pitchFamily="34" charset="0"/>
              </a:rPr>
              <a:t>: 1e-12</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penalty: l2</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Multi_class</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ovr</a:t>
            </a: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ko-KR" altLang="en-US" sz="1200" dirty="0">
              <a:solidFill>
                <a:schemeClr val="tx1">
                  <a:lumMod val="75000"/>
                  <a:lumOff val="25000"/>
                </a:schemeClr>
              </a:solidFill>
              <a:cs typeface="Arial" pitchFamily="34" charset="0"/>
            </a:endParaRPr>
          </a:p>
        </p:txBody>
      </p:sp>
      <p:sp>
        <p:nvSpPr>
          <p:cNvPr id="44" name="TextBox 43">
            <a:extLst>
              <a:ext uri="{FF2B5EF4-FFF2-40B4-BE49-F238E27FC236}">
                <a16:creationId xmlns:a16="http://schemas.microsoft.com/office/drawing/2014/main" id="{98BB70CF-0C11-4E77-AE8C-CEFF352A27EC}"/>
              </a:ext>
            </a:extLst>
          </p:cNvPr>
          <p:cNvSpPr txBox="1"/>
          <p:nvPr/>
        </p:nvSpPr>
        <p:spPr>
          <a:xfrm>
            <a:off x="9726192" y="2807192"/>
            <a:ext cx="1768246" cy="1938992"/>
          </a:xfrm>
          <a:prstGeom prst="rect">
            <a:avLst/>
          </a:prstGeom>
          <a:noFill/>
        </p:spPr>
        <p:txBody>
          <a:bodyPr wrap="square" rtlCol="0">
            <a:spAutoFit/>
          </a:bodyPr>
          <a:lstStyle/>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Solver: SAGA</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C: 1</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tol</a:t>
            </a:r>
            <a:r>
              <a:rPr lang="en-US" altLang="ko-KR" sz="1200" b="1" dirty="0">
                <a:solidFill>
                  <a:schemeClr val="tx1">
                    <a:lumMod val="75000"/>
                    <a:lumOff val="25000"/>
                  </a:schemeClr>
                </a:solidFill>
                <a:cs typeface="Arial" pitchFamily="34" charset="0"/>
              </a:rPr>
              <a:t>: 1e-8</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penalty: l2</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Max_iter</a:t>
            </a:r>
            <a:r>
              <a:rPr lang="en-US" altLang="ko-KR" sz="1200" b="1" dirty="0">
                <a:solidFill>
                  <a:schemeClr val="tx1">
                    <a:lumMod val="75000"/>
                    <a:lumOff val="25000"/>
                  </a:schemeClr>
                </a:solidFill>
                <a:cs typeface="Arial" pitchFamily="34" charset="0"/>
              </a:rPr>
              <a:t>: 100</a:t>
            </a:r>
          </a:p>
          <a:p>
            <a:pPr marL="171450" indent="-171450">
              <a:buFont typeface="Arial" panose="020B0604020202020204" pitchFamily="34" charset="0"/>
              <a:buChar char="•"/>
            </a:pPr>
            <a:endParaRPr lang="ko-KR" altLang="en-US" sz="1200" b="1"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93470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85000" lnSpcReduction="10000"/>
          </a:bodyPr>
          <a:lstStyle/>
          <a:p>
            <a:r>
              <a:rPr lang="en-US" dirty="0"/>
              <a:t>Appendix D: params for ensemble models</a:t>
            </a:r>
          </a:p>
        </p:txBody>
      </p:sp>
      <p:grpSp>
        <p:nvGrpSpPr>
          <p:cNvPr id="5" name="그룹 31">
            <a:extLst>
              <a:ext uri="{FF2B5EF4-FFF2-40B4-BE49-F238E27FC236}">
                <a16:creationId xmlns:a16="http://schemas.microsoft.com/office/drawing/2014/main" id="{649AE17D-EECB-48E4-A291-22C32AB93C43}"/>
              </a:ext>
            </a:extLst>
          </p:cNvPr>
          <p:cNvGrpSpPr/>
          <p:nvPr/>
        </p:nvGrpSpPr>
        <p:grpSpPr>
          <a:xfrm>
            <a:off x="4966498" y="1481812"/>
            <a:ext cx="2287257" cy="4005215"/>
            <a:chOff x="3260729" y="1864168"/>
            <a:chExt cx="2040787" cy="4005215"/>
          </a:xfrm>
        </p:grpSpPr>
        <p:sp>
          <p:nvSpPr>
            <p:cNvPr id="6" name="Rounded Rectangle 3">
              <a:extLst>
                <a:ext uri="{FF2B5EF4-FFF2-40B4-BE49-F238E27FC236}">
                  <a16:creationId xmlns:a16="http://schemas.microsoft.com/office/drawing/2014/main" id="{CD87455E-0BDF-4771-85AB-C16D2475133C}"/>
                </a:ext>
              </a:extLst>
            </p:cNvPr>
            <p:cNvSpPr/>
            <p:nvPr/>
          </p:nvSpPr>
          <p:spPr>
            <a:xfrm>
              <a:off x="3260729" y="1864168"/>
              <a:ext cx="1728000" cy="100811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ounded Rectangle 4">
              <a:extLst>
                <a:ext uri="{FF2B5EF4-FFF2-40B4-BE49-F238E27FC236}">
                  <a16:creationId xmlns:a16="http://schemas.microsoft.com/office/drawing/2014/main" id="{7C2FDE26-3ABE-49DF-AF03-E7DD61B24E36}"/>
                </a:ext>
              </a:extLst>
            </p:cNvPr>
            <p:cNvSpPr/>
            <p:nvPr/>
          </p:nvSpPr>
          <p:spPr>
            <a:xfrm>
              <a:off x="3501516" y="2557383"/>
              <a:ext cx="1800000" cy="3312000"/>
            </a:xfrm>
            <a:prstGeom prst="roundRect">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TextBox 11">
              <a:extLst>
                <a:ext uri="{FF2B5EF4-FFF2-40B4-BE49-F238E27FC236}">
                  <a16:creationId xmlns:a16="http://schemas.microsoft.com/office/drawing/2014/main" id="{299C2152-39BF-43F4-A3BD-398A3437B2C4}"/>
                </a:ext>
              </a:extLst>
            </p:cNvPr>
            <p:cNvSpPr txBox="1"/>
            <p:nvPr/>
          </p:nvSpPr>
          <p:spPr>
            <a:xfrm>
              <a:off x="3281729" y="1903116"/>
              <a:ext cx="1662339"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ADA-boosting</a:t>
              </a:r>
              <a:endParaRPr lang="ko-KR" altLang="en-US" sz="1400" b="1" dirty="0">
                <a:solidFill>
                  <a:schemeClr val="bg1"/>
                </a:solidFill>
                <a:cs typeface="Arial" pitchFamily="34" charset="0"/>
              </a:endParaRPr>
            </a:p>
          </p:txBody>
        </p:sp>
      </p:grpSp>
      <p:grpSp>
        <p:nvGrpSpPr>
          <p:cNvPr id="14" name="그룹 1">
            <a:extLst>
              <a:ext uri="{FF2B5EF4-FFF2-40B4-BE49-F238E27FC236}">
                <a16:creationId xmlns:a16="http://schemas.microsoft.com/office/drawing/2014/main" id="{4EFD9B44-14AD-4534-BE0B-558153AD9974}"/>
              </a:ext>
            </a:extLst>
          </p:cNvPr>
          <p:cNvGrpSpPr/>
          <p:nvPr/>
        </p:nvGrpSpPr>
        <p:grpSpPr>
          <a:xfrm>
            <a:off x="9133179" y="1505862"/>
            <a:ext cx="2164877" cy="4005215"/>
            <a:chOff x="6197842" y="1864168"/>
            <a:chExt cx="2040787" cy="4005215"/>
          </a:xfrm>
        </p:grpSpPr>
        <p:sp>
          <p:nvSpPr>
            <p:cNvPr id="15" name="Rounded Rectangle 7">
              <a:extLst>
                <a:ext uri="{FF2B5EF4-FFF2-40B4-BE49-F238E27FC236}">
                  <a16:creationId xmlns:a16="http://schemas.microsoft.com/office/drawing/2014/main" id="{3E6258F0-E042-4988-995C-A63BDD70E7AA}"/>
                </a:ext>
              </a:extLst>
            </p:cNvPr>
            <p:cNvSpPr/>
            <p:nvPr/>
          </p:nvSpPr>
          <p:spPr>
            <a:xfrm>
              <a:off x="6197842" y="1864168"/>
              <a:ext cx="1728000" cy="100811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6" name="Rounded Rectangle 8">
              <a:extLst>
                <a:ext uri="{FF2B5EF4-FFF2-40B4-BE49-F238E27FC236}">
                  <a16:creationId xmlns:a16="http://schemas.microsoft.com/office/drawing/2014/main" id="{12249299-34A1-4713-9E97-58BDEE890A83}"/>
                </a:ext>
              </a:extLst>
            </p:cNvPr>
            <p:cNvSpPr/>
            <p:nvPr/>
          </p:nvSpPr>
          <p:spPr>
            <a:xfrm>
              <a:off x="6438629" y="2557383"/>
              <a:ext cx="1800000" cy="3312000"/>
            </a:xfrm>
            <a:prstGeom prst="roundRect">
              <a:avLst/>
            </a:prstGeom>
            <a:solidFill>
              <a:schemeClr val="bg1"/>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TextBox 20">
              <a:extLst>
                <a:ext uri="{FF2B5EF4-FFF2-40B4-BE49-F238E27FC236}">
                  <a16:creationId xmlns:a16="http://schemas.microsoft.com/office/drawing/2014/main" id="{E8E83234-B61F-45C2-9920-2932796D504C}"/>
                </a:ext>
              </a:extLst>
            </p:cNvPr>
            <p:cNvSpPr txBox="1"/>
            <p:nvPr/>
          </p:nvSpPr>
          <p:spPr>
            <a:xfrm>
              <a:off x="6224717" y="1903116"/>
              <a:ext cx="1662339"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XG-boosting</a:t>
              </a:r>
              <a:endParaRPr lang="ko-KR" altLang="en-US" sz="1400" b="1" dirty="0">
                <a:solidFill>
                  <a:schemeClr val="bg1"/>
                </a:solidFill>
                <a:cs typeface="Arial" pitchFamily="34" charset="0"/>
              </a:endParaRPr>
            </a:p>
          </p:txBody>
        </p:sp>
      </p:grpSp>
      <p:grpSp>
        <p:nvGrpSpPr>
          <p:cNvPr id="33" name="그룹 45">
            <a:extLst>
              <a:ext uri="{FF2B5EF4-FFF2-40B4-BE49-F238E27FC236}">
                <a16:creationId xmlns:a16="http://schemas.microsoft.com/office/drawing/2014/main" id="{E9EF565F-6A5E-4B16-BBA7-620F1EADE3E9}"/>
              </a:ext>
            </a:extLst>
          </p:cNvPr>
          <p:cNvGrpSpPr/>
          <p:nvPr/>
        </p:nvGrpSpPr>
        <p:grpSpPr>
          <a:xfrm>
            <a:off x="983705" y="1482960"/>
            <a:ext cx="2373236" cy="4005215"/>
            <a:chOff x="326708" y="1931217"/>
            <a:chExt cx="2040787" cy="4005215"/>
          </a:xfrm>
        </p:grpSpPr>
        <p:sp>
          <p:nvSpPr>
            <p:cNvPr id="34" name="Rounded Rectangle 3">
              <a:extLst>
                <a:ext uri="{FF2B5EF4-FFF2-40B4-BE49-F238E27FC236}">
                  <a16:creationId xmlns:a16="http://schemas.microsoft.com/office/drawing/2014/main" id="{83F53FE1-A62F-4792-83BC-EC13A20525F9}"/>
                </a:ext>
              </a:extLst>
            </p:cNvPr>
            <p:cNvSpPr/>
            <p:nvPr/>
          </p:nvSpPr>
          <p:spPr>
            <a:xfrm>
              <a:off x="326708" y="1931217"/>
              <a:ext cx="1728000" cy="100811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Rounded Rectangle 4">
              <a:extLst>
                <a:ext uri="{FF2B5EF4-FFF2-40B4-BE49-F238E27FC236}">
                  <a16:creationId xmlns:a16="http://schemas.microsoft.com/office/drawing/2014/main" id="{605DDDF4-CEE0-4662-83EA-F6B554F22E8B}"/>
                </a:ext>
              </a:extLst>
            </p:cNvPr>
            <p:cNvSpPr/>
            <p:nvPr/>
          </p:nvSpPr>
          <p:spPr>
            <a:xfrm>
              <a:off x="567495" y="2624432"/>
              <a:ext cx="1800000" cy="3312000"/>
            </a:xfrm>
            <a:prstGeom prst="roundRect">
              <a:avLst/>
            </a:pr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0" name="TextBox 39">
              <a:extLst>
                <a:ext uri="{FF2B5EF4-FFF2-40B4-BE49-F238E27FC236}">
                  <a16:creationId xmlns:a16="http://schemas.microsoft.com/office/drawing/2014/main" id="{3FCE7B97-BA28-4D42-A850-A681AD12B88C}"/>
                </a:ext>
              </a:extLst>
            </p:cNvPr>
            <p:cNvSpPr txBox="1"/>
            <p:nvPr/>
          </p:nvSpPr>
          <p:spPr>
            <a:xfrm>
              <a:off x="338741" y="1970165"/>
              <a:ext cx="1662339"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Random Forest</a:t>
              </a:r>
              <a:endParaRPr lang="ko-KR" altLang="en-US" sz="1400" b="1" dirty="0">
                <a:solidFill>
                  <a:schemeClr val="bg1"/>
                </a:solidFill>
                <a:cs typeface="Arial" pitchFamily="34" charset="0"/>
              </a:endParaRPr>
            </a:p>
          </p:txBody>
        </p:sp>
        <p:sp>
          <p:nvSpPr>
            <p:cNvPr id="38" name="TextBox 37">
              <a:extLst>
                <a:ext uri="{FF2B5EF4-FFF2-40B4-BE49-F238E27FC236}">
                  <a16:creationId xmlns:a16="http://schemas.microsoft.com/office/drawing/2014/main" id="{C51E0859-77D5-47F4-BDF1-120EA1A25A26}"/>
                </a:ext>
              </a:extLst>
            </p:cNvPr>
            <p:cNvSpPr txBox="1"/>
            <p:nvPr/>
          </p:nvSpPr>
          <p:spPr>
            <a:xfrm>
              <a:off x="714726" y="3224501"/>
              <a:ext cx="1560647" cy="1569660"/>
            </a:xfrm>
            <a:prstGeom prst="rect">
              <a:avLst/>
            </a:prstGeom>
            <a:noFill/>
          </p:spPr>
          <p:txBody>
            <a:bodyPr wrap="square" rtlCol="0">
              <a:spAutoFit/>
            </a:bodyPr>
            <a:lstStyle/>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Criterion: </a:t>
              </a:r>
              <a:r>
                <a:rPr lang="en-US" altLang="ko-KR" sz="1200" b="1" dirty="0" err="1">
                  <a:solidFill>
                    <a:schemeClr val="tx1">
                      <a:lumMod val="75000"/>
                      <a:lumOff val="25000"/>
                    </a:schemeClr>
                  </a:solidFill>
                  <a:cs typeface="Arial" pitchFamily="34" charset="0"/>
                </a:rPr>
                <a:t>gini</a:t>
              </a: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n_estimator</a:t>
              </a:r>
              <a:r>
                <a:rPr lang="en-US" altLang="ko-KR" sz="1200" b="1" dirty="0">
                  <a:solidFill>
                    <a:schemeClr val="tx1">
                      <a:lumMod val="75000"/>
                      <a:lumOff val="25000"/>
                    </a:schemeClr>
                  </a:solidFill>
                  <a:cs typeface="Arial" pitchFamily="34" charset="0"/>
                </a:rPr>
                <a:t>: 15</a:t>
              </a: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max_depth</a:t>
              </a:r>
              <a:r>
                <a:rPr lang="en-US" altLang="ko-KR" sz="1200" b="1" dirty="0">
                  <a:solidFill>
                    <a:schemeClr val="tx1">
                      <a:lumMod val="75000"/>
                      <a:lumOff val="25000"/>
                    </a:schemeClr>
                  </a:solidFill>
                  <a:cs typeface="Arial" pitchFamily="34" charset="0"/>
                </a:rPr>
                <a:t>: 10</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Min_sample_split</a:t>
              </a:r>
              <a:r>
                <a:rPr lang="en-US" altLang="ko-KR" sz="1200" b="1" dirty="0">
                  <a:solidFill>
                    <a:schemeClr val="tx1">
                      <a:lumMod val="75000"/>
                      <a:lumOff val="25000"/>
                    </a:schemeClr>
                  </a:solidFill>
                  <a:cs typeface="Arial" pitchFamily="34" charset="0"/>
                </a:rPr>
                <a:t>: 2</a:t>
              </a:r>
            </a:p>
            <a:p>
              <a:endParaRPr lang="ko-KR" altLang="en-US" sz="1200" dirty="0">
                <a:solidFill>
                  <a:schemeClr val="tx1">
                    <a:lumMod val="75000"/>
                    <a:lumOff val="25000"/>
                  </a:schemeClr>
                </a:solidFill>
                <a:cs typeface="Arial" pitchFamily="34" charset="0"/>
              </a:endParaRPr>
            </a:p>
          </p:txBody>
        </p:sp>
      </p:grpSp>
      <p:sp>
        <p:nvSpPr>
          <p:cNvPr id="42" name="TextBox 41">
            <a:extLst>
              <a:ext uri="{FF2B5EF4-FFF2-40B4-BE49-F238E27FC236}">
                <a16:creationId xmlns:a16="http://schemas.microsoft.com/office/drawing/2014/main" id="{DD0F4F3A-B624-4DA5-A5AF-01E7D7BE538B}"/>
              </a:ext>
            </a:extLst>
          </p:cNvPr>
          <p:cNvSpPr txBox="1"/>
          <p:nvPr/>
        </p:nvSpPr>
        <p:spPr>
          <a:xfrm>
            <a:off x="5334842" y="2807192"/>
            <a:ext cx="2017390" cy="1200329"/>
          </a:xfrm>
          <a:prstGeom prst="rect">
            <a:avLst/>
          </a:prstGeom>
          <a:noFill/>
        </p:spPr>
        <p:txBody>
          <a:bodyPr wrap="square" rtlCol="0">
            <a:spAutoFit/>
          </a:bodyPr>
          <a:lstStyle/>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Algorithm: SAMME.R</a:t>
            </a: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Learning_rate</a:t>
            </a:r>
            <a:r>
              <a:rPr lang="en-US" altLang="ko-KR" sz="1200" b="1" dirty="0">
                <a:solidFill>
                  <a:schemeClr val="tx1">
                    <a:lumMod val="75000"/>
                    <a:lumOff val="25000"/>
                  </a:schemeClr>
                </a:solidFill>
                <a:cs typeface="Arial" pitchFamily="34" charset="0"/>
              </a:rPr>
              <a:t>: 0.3</a:t>
            </a: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n_estimator</a:t>
            </a:r>
            <a:r>
              <a:rPr lang="en-US" altLang="ko-KR" sz="1200" b="1" dirty="0">
                <a:solidFill>
                  <a:schemeClr val="tx1">
                    <a:lumMod val="75000"/>
                    <a:lumOff val="25000"/>
                  </a:schemeClr>
                </a:solidFill>
                <a:cs typeface="Arial" pitchFamily="34" charset="0"/>
              </a:rPr>
              <a:t>: 1000</a:t>
            </a:r>
          </a:p>
          <a:p>
            <a:endParaRPr lang="ko-KR" altLang="en-US" sz="1200" dirty="0">
              <a:solidFill>
                <a:schemeClr val="tx1">
                  <a:lumMod val="75000"/>
                  <a:lumOff val="25000"/>
                </a:schemeClr>
              </a:solidFill>
              <a:cs typeface="Arial" pitchFamily="34" charset="0"/>
            </a:endParaRPr>
          </a:p>
        </p:txBody>
      </p:sp>
      <p:sp>
        <p:nvSpPr>
          <p:cNvPr id="43" name="TextBox 42">
            <a:extLst>
              <a:ext uri="{FF2B5EF4-FFF2-40B4-BE49-F238E27FC236}">
                <a16:creationId xmlns:a16="http://schemas.microsoft.com/office/drawing/2014/main" id="{3BBA5A4A-A019-4F8D-82E1-EC6CFBAA31F4}"/>
              </a:ext>
            </a:extLst>
          </p:cNvPr>
          <p:cNvSpPr txBox="1"/>
          <p:nvPr/>
        </p:nvSpPr>
        <p:spPr>
          <a:xfrm>
            <a:off x="9487084" y="2809371"/>
            <a:ext cx="1810972" cy="2677656"/>
          </a:xfrm>
          <a:prstGeom prst="rect">
            <a:avLst/>
          </a:prstGeom>
          <a:noFill/>
        </p:spPr>
        <p:txBody>
          <a:bodyPr wrap="square" rtlCol="0">
            <a:spAutoFit/>
          </a:bodyPr>
          <a:lstStyle/>
          <a:p>
            <a:pPr marL="171450" indent="-171450">
              <a:buFont typeface="Arial" panose="020B0604020202020204" pitchFamily="34" charset="0"/>
              <a:buChar char="•"/>
            </a:pPr>
            <a:r>
              <a:rPr lang="en-US" altLang="ko-KR" sz="1200" b="1" dirty="0">
                <a:solidFill>
                  <a:schemeClr val="tx1">
                    <a:lumMod val="75000"/>
                    <a:lumOff val="25000"/>
                  </a:schemeClr>
                </a:solidFill>
                <a:cs typeface="Arial" pitchFamily="34" charset="0"/>
              </a:rPr>
              <a:t>Booster: </a:t>
            </a:r>
            <a:r>
              <a:rPr lang="en-US" altLang="ko-KR" sz="1200" b="1" dirty="0" err="1">
                <a:solidFill>
                  <a:schemeClr val="tx1">
                    <a:lumMod val="75000"/>
                    <a:lumOff val="25000"/>
                  </a:schemeClr>
                </a:solidFill>
                <a:cs typeface="Arial" pitchFamily="34" charset="0"/>
              </a:rPr>
              <a:t>gbtree</a:t>
            </a: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n_estimator</a:t>
            </a:r>
            <a:r>
              <a:rPr lang="en-US" altLang="ko-KR" sz="1200" b="1" dirty="0">
                <a:solidFill>
                  <a:schemeClr val="tx1">
                    <a:lumMod val="75000"/>
                    <a:lumOff val="25000"/>
                  </a:schemeClr>
                </a:solidFill>
                <a:cs typeface="Arial" pitchFamily="34" charset="0"/>
              </a:rPr>
              <a:t>: 100</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learning_rate</a:t>
            </a:r>
            <a:r>
              <a:rPr lang="en-US" altLang="ko-KR" sz="1200" b="1" dirty="0">
                <a:solidFill>
                  <a:schemeClr val="tx1">
                    <a:lumMod val="75000"/>
                    <a:lumOff val="25000"/>
                  </a:schemeClr>
                </a:solidFill>
                <a:cs typeface="Arial" pitchFamily="34" charset="0"/>
              </a:rPr>
              <a:t>: 0.1</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Max_depth</a:t>
            </a:r>
            <a:r>
              <a:rPr lang="en-US" altLang="ko-KR" sz="1200" b="1" dirty="0">
                <a:solidFill>
                  <a:schemeClr val="tx1">
                    <a:lumMod val="75000"/>
                    <a:lumOff val="25000"/>
                  </a:schemeClr>
                </a:solidFill>
                <a:cs typeface="Arial" pitchFamily="34" charset="0"/>
              </a:rPr>
              <a:t>: 7</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Base_score</a:t>
            </a:r>
            <a:r>
              <a:rPr lang="en-US" altLang="ko-KR" sz="1200" b="1" dirty="0">
                <a:solidFill>
                  <a:schemeClr val="tx1">
                    <a:lumMod val="75000"/>
                    <a:lumOff val="25000"/>
                  </a:schemeClr>
                </a:solidFill>
                <a:cs typeface="Arial" pitchFamily="34" charset="0"/>
              </a:rPr>
              <a:t>: 0.75</a:t>
            </a:r>
          </a:p>
          <a:p>
            <a:pPr marL="171450" indent="-171450">
              <a:buFont typeface="Arial" panose="020B0604020202020204" pitchFamily="34" charset="0"/>
              <a:buChar char="•"/>
            </a:pPr>
            <a:endParaRPr lang="en-US" altLang="ko-KR" sz="1200" b="1"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b="1" dirty="0" err="1">
                <a:solidFill>
                  <a:schemeClr val="tx1">
                    <a:lumMod val="75000"/>
                    <a:lumOff val="25000"/>
                  </a:schemeClr>
                </a:solidFill>
                <a:cs typeface="Arial" pitchFamily="34" charset="0"/>
              </a:rPr>
              <a:t>reg_lambda</a:t>
            </a:r>
            <a:r>
              <a:rPr lang="en-US" altLang="ko-KR" sz="1200" b="1" dirty="0">
                <a:solidFill>
                  <a:schemeClr val="tx1">
                    <a:lumMod val="75000"/>
                    <a:lumOff val="25000"/>
                  </a:schemeClr>
                </a:solidFill>
                <a:cs typeface="Arial" pitchFamily="34" charset="0"/>
              </a:rPr>
              <a:t>: 1</a:t>
            </a: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ko-KR" altLang="en-US" sz="12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1009358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85000" lnSpcReduction="10000"/>
          </a:bodyPr>
          <a:lstStyle/>
          <a:p>
            <a:r>
              <a:rPr lang="en-US" dirty="0"/>
              <a:t>Trip Advisor EU Cities Restaurants Dataset</a:t>
            </a:r>
          </a:p>
        </p:txBody>
      </p:sp>
      <p:cxnSp>
        <p:nvCxnSpPr>
          <p:cNvPr id="3" name="Straight Connector 2">
            <a:extLst>
              <a:ext uri="{FF2B5EF4-FFF2-40B4-BE49-F238E27FC236}">
                <a16:creationId xmlns:a16="http://schemas.microsoft.com/office/drawing/2014/main" id="{D1BA1737-26B2-47E1-94E6-9E8A0881D0D8}"/>
              </a:ext>
            </a:extLst>
          </p:cNvPr>
          <p:cNvCxnSpPr>
            <a:cxnSpLocks/>
          </p:cNvCxnSpPr>
          <p:nvPr/>
        </p:nvCxnSpPr>
        <p:spPr>
          <a:xfrm>
            <a:off x="861184" y="5757429"/>
            <a:ext cx="10383715" cy="0"/>
          </a:xfrm>
          <a:prstGeom prst="line">
            <a:avLst/>
          </a:prstGeom>
          <a:ln w="22225">
            <a:solidFill>
              <a:schemeClr val="tx1">
                <a:lumMod val="75000"/>
                <a:lumOff val="2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89ECC13-6105-4C8C-A418-6C1469B1D599}"/>
              </a:ext>
            </a:extLst>
          </p:cNvPr>
          <p:cNvSpPr txBox="1"/>
          <p:nvPr/>
        </p:nvSpPr>
        <p:spPr>
          <a:xfrm>
            <a:off x="861184" y="5952351"/>
            <a:ext cx="10504377" cy="246221"/>
          </a:xfrm>
          <a:prstGeom prst="rect">
            <a:avLst/>
          </a:prstGeom>
          <a:noFill/>
        </p:spPr>
        <p:txBody>
          <a:bodyPr wrap="square" lIns="0" tIns="0" rIns="0" bIns="0" rtlCol="0">
            <a:spAutoFit/>
          </a:bodyPr>
          <a:lstStyle/>
          <a:p>
            <a:r>
              <a:rPr lang="en-US" sz="1600" dirty="0">
                <a:hlinkClick r:id="rId3">
                  <a:extLst>
                    <a:ext uri="{A12FA001-AC4F-418D-AE19-62706E023703}">
                      <ahyp:hlinkClr xmlns:ahyp="http://schemas.microsoft.com/office/drawing/2018/hyperlinkcolor" val="tx"/>
                    </a:ext>
                  </a:extLst>
                </a:hlinkClick>
              </a:rPr>
              <a:t>Source: https://www.kaggle.com/damienbeneschi/krakow-ta-restaurans-data-raw</a:t>
            </a:r>
            <a:endParaRPr lang="ko-KR" altLang="en-US" sz="1600" i="1" dirty="0">
              <a:cs typeface="Arial" pitchFamily="34" charset="0"/>
            </a:endParaRPr>
          </a:p>
        </p:txBody>
      </p:sp>
      <p:sp>
        <p:nvSpPr>
          <p:cNvPr id="28" name="Rounded Rectangle 51">
            <a:extLst>
              <a:ext uri="{FF2B5EF4-FFF2-40B4-BE49-F238E27FC236}">
                <a16:creationId xmlns:a16="http://schemas.microsoft.com/office/drawing/2014/main" id="{8F5BA0AF-A72E-4256-BE4D-8FBDB152EE59}"/>
              </a:ext>
            </a:extLst>
          </p:cNvPr>
          <p:cNvSpPr/>
          <p:nvPr/>
        </p:nvSpPr>
        <p:spPr>
          <a:xfrm>
            <a:off x="904143" y="1897403"/>
            <a:ext cx="4029935" cy="7298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5" name="TextBox 34">
            <a:extLst>
              <a:ext uri="{FF2B5EF4-FFF2-40B4-BE49-F238E27FC236}">
                <a16:creationId xmlns:a16="http://schemas.microsoft.com/office/drawing/2014/main" id="{F1F69C21-29A0-4CB2-848C-4FE19C8DDB3C}"/>
              </a:ext>
            </a:extLst>
          </p:cNvPr>
          <p:cNvSpPr txBox="1"/>
          <p:nvPr/>
        </p:nvSpPr>
        <p:spPr>
          <a:xfrm>
            <a:off x="1111031" y="1362445"/>
            <a:ext cx="2331742" cy="369332"/>
          </a:xfrm>
          <a:prstGeom prst="rect">
            <a:avLst/>
          </a:prstGeom>
          <a:noFill/>
        </p:spPr>
        <p:txBody>
          <a:bodyPr wrap="square" lIns="108000" rIns="108000" rtlCol="0">
            <a:spAutoFit/>
          </a:bodyPr>
          <a:lstStyle/>
          <a:p>
            <a:pPr algn="ctr"/>
            <a:r>
              <a:rPr lang="en-US" altLang="ko-KR" b="1" dirty="0">
                <a:solidFill>
                  <a:schemeClr val="tx1">
                    <a:lumMod val="75000"/>
                    <a:lumOff val="25000"/>
                  </a:schemeClr>
                </a:solidFill>
                <a:cs typeface="Arial" pitchFamily="34" charset="0"/>
              </a:rPr>
              <a:t>Dataset size</a:t>
            </a:r>
            <a:endParaRPr lang="ko-KR" altLang="en-US" b="1" dirty="0">
              <a:solidFill>
                <a:schemeClr val="tx1">
                  <a:lumMod val="75000"/>
                  <a:lumOff val="25000"/>
                </a:schemeClr>
              </a:solidFill>
              <a:cs typeface="Arial" pitchFamily="34" charset="0"/>
            </a:endParaRPr>
          </a:p>
        </p:txBody>
      </p:sp>
      <p:sp>
        <p:nvSpPr>
          <p:cNvPr id="50" name="TextBox 49">
            <a:extLst>
              <a:ext uri="{FF2B5EF4-FFF2-40B4-BE49-F238E27FC236}">
                <a16:creationId xmlns:a16="http://schemas.microsoft.com/office/drawing/2014/main" id="{F636F279-C1A5-4FF6-BA28-6BECD46C501D}"/>
              </a:ext>
            </a:extLst>
          </p:cNvPr>
          <p:cNvSpPr txBox="1"/>
          <p:nvPr/>
        </p:nvSpPr>
        <p:spPr>
          <a:xfrm>
            <a:off x="986403" y="2175285"/>
            <a:ext cx="3842523" cy="2062103"/>
          </a:xfrm>
          <a:prstGeom prst="rect">
            <a:avLst/>
          </a:prstGeom>
          <a:noFill/>
        </p:spPr>
        <p:txBody>
          <a:bodyPr wrap="square" lIns="108000" rIns="108000" rtlCol="0">
            <a:spAutoFit/>
          </a:bodyPr>
          <a:lstStyle/>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Samples:  125K</a:t>
            </a:r>
          </a:p>
          <a:p>
            <a:pPr marL="539750" lvl="1" indent="-269875">
              <a:buFont typeface="Arial" panose="020B0604020202020204" pitchFamily="34" charset="0"/>
              <a:buChar char="•"/>
            </a:pPr>
            <a:endParaRPr lang="en-US" altLang="ko-KR" sz="1600" b="1" dirty="0">
              <a:solidFill>
                <a:schemeClr val="tx1">
                  <a:lumMod val="75000"/>
                  <a:lumOff val="25000"/>
                </a:schemeClr>
              </a:solidFill>
              <a:cs typeface="Arial" pitchFamily="34" charset="0"/>
            </a:endParaRPr>
          </a:p>
          <a:p>
            <a:pPr marL="539750" lvl="1" indent="-269875">
              <a:buFont typeface="Arial" panose="020B0604020202020204" pitchFamily="34" charset="0"/>
              <a:buChar char="•"/>
            </a:pPr>
            <a:r>
              <a:rPr lang="en-US" altLang="ko-KR" sz="1600" b="1" dirty="0">
                <a:solidFill>
                  <a:schemeClr val="tx1">
                    <a:lumMod val="75000"/>
                    <a:lumOff val="25000"/>
                  </a:schemeClr>
                </a:solidFill>
                <a:cs typeface="Arial" pitchFamily="34" charset="0"/>
              </a:rPr>
              <a:t>78K – after cleaning</a:t>
            </a:r>
          </a:p>
          <a:p>
            <a:pPr marL="285750" indent="-285750">
              <a:buFont typeface="Arial" panose="020B0604020202020204" pitchFamily="34" charset="0"/>
              <a:buChar char="•"/>
            </a:pPr>
            <a:endParaRPr lang="en-US" altLang="ko-KR" sz="1600" b="1" dirty="0">
              <a:solidFill>
                <a:schemeClr val="tx1">
                  <a:lumMod val="75000"/>
                  <a:lumOff val="25000"/>
                </a:schemeClr>
              </a:solidFill>
              <a:cs typeface="Arial" pitchFamily="34" charset="0"/>
            </a:endParaRPr>
          </a:p>
          <a:p>
            <a:pPr marL="285750" indent="-285750">
              <a:buFont typeface="Arial" panose="020B0604020202020204" pitchFamily="34" charset="0"/>
              <a:buChar char="•"/>
            </a:pPr>
            <a:endParaRPr lang="en-US" altLang="ko-KR" sz="1600"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Features: 10 features</a:t>
            </a:r>
          </a:p>
          <a:p>
            <a:pPr marL="539750" lvl="1" indent="-269875">
              <a:buFont typeface="Arial" panose="020B0604020202020204" pitchFamily="34" charset="0"/>
              <a:buChar char="•"/>
            </a:pPr>
            <a:endParaRPr lang="en-US" altLang="ko-KR" sz="1600" b="1" dirty="0">
              <a:solidFill>
                <a:schemeClr val="tx1">
                  <a:lumMod val="75000"/>
                  <a:lumOff val="25000"/>
                </a:schemeClr>
              </a:solidFill>
              <a:cs typeface="Arial" pitchFamily="34" charset="0"/>
            </a:endParaRPr>
          </a:p>
          <a:p>
            <a:pPr marL="539750" lvl="1" indent="-269875">
              <a:buFont typeface="Arial" panose="020B0604020202020204" pitchFamily="34" charset="0"/>
              <a:buChar char="•"/>
            </a:pPr>
            <a:r>
              <a:rPr lang="en-US" altLang="ko-KR" sz="1600" b="1" dirty="0">
                <a:solidFill>
                  <a:schemeClr val="tx1">
                    <a:lumMod val="75000"/>
                    <a:lumOff val="25000"/>
                  </a:schemeClr>
                </a:solidFill>
                <a:cs typeface="Arial" pitchFamily="34" charset="0"/>
              </a:rPr>
              <a:t>160 – after parsing</a:t>
            </a:r>
          </a:p>
        </p:txBody>
      </p:sp>
      <p:sp>
        <p:nvSpPr>
          <p:cNvPr id="54" name="TextBox 53">
            <a:extLst>
              <a:ext uri="{FF2B5EF4-FFF2-40B4-BE49-F238E27FC236}">
                <a16:creationId xmlns:a16="http://schemas.microsoft.com/office/drawing/2014/main" id="{171B2915-EB25-4152-B3FE-B327A1A3E622}"/>
              </a:ext>
            </a:extLst>
          </p:cNvPr>
          <p:cNvSpPr txBox="1"/>
          <p:nvPr/>
        </p:nvSpPr>
        <p:spPr>
          <a:xfrm>
            <a:off x="6743668" y="1401218"/>
            <a:ext cx="2888066" cy="369332"/>
          </a:xfrm>
          <a:prstGeom prst="rect">
            <a:avLst/>
          </a:prstGeom>
          <a:noFill/>
        </p:spPr>
        <p:txBody>
          <a:bodyPr wrap="square" lIns="108000" rIns="108000" rtlCol="0">
            <a:spAutoFit/>
          </a:bodyPr>
          <a:lstStyle/>
          <a:p>
            <a:pPr algn="ctr"/>
            <a:r>
              <a:rPr lang="en-US" altLang="ko-KR" b="1" dirty="0">
                <a:solidFill>
                  <a:schemeClr val="tx1">
                    <a:lumMod val="75000"/>
                    <a:lumOff val="25000"/>
                  </a:schemeClr>
                </a:solidFill>
                <a:cs typeface="Arial" pitchFamily="34" charset="0"/>
              </a:rPr>
              <a:t>Features after parsing</a:t>
            </a:r>
            <a:endParaRPr lang="ko-KR" altLang="en-US" b="1" dirty="0">
              <a:solidFill>
                <a:schemeClr val="tx1">
                  <a:lumMod val="75000"/>
                  <a:lumOff val="25000"/>
                </a:schemeClr>
              </a:solidFill>
              <a:cs typeface="Arial" pitchFamily="34" charset="0"/>
            </a:endParaRPr>
          </a:p>
        </p:txBody>
      </p:sp>
      <p:sp>
        <p:nvSpPr>
          <p:cNvPr id="55" name="Rounded Rectangle 51">
            <a:extLst>
              <a:ext uri="{FF2B5EF4-FFF2-40B4-BE49-F238E27FC236}">
                <a16:creationId xmlns:a16="http://schemas.microsoft.com/office/drawing/2014/main" id="{C9D46F04-3EDE-4868-BC40-4D58F4AFC81D}"/>
              </a:ext>
            </a:extLst>
          </p:cNvPr>
          <p:cNvSpPr/>
          <p:nvPr/>
        </p:nvSpPr>
        <p:spPr>
          <a:xfrm>
            <a:off x="6187343" y="1876633"/>
            <a:ext cx="3637565" cy="7298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6" name="TextBox 55">
            <a:extLst>
              <a:ext uri="{FF2B5EF4-FFF2-40B4-BE49-F238E27FC236}">
                <a16:creationId xmlns:a16="http://schemas.microsoft.com/office/drawing/2014/main" id="{9F7A5047-E09B-4027-82BE-D806181552FB}"/>
              </a:ext>
            </a:extLst>
          </p:cNvPr>
          <p:cNvSpPr txBox="1"/>
          <p:nvPr/>
        </p:nvSpPr>
        <p:spPr>
          <a:xfrm>
            <a:off x="6187343" y="2142626"/>
            <a:ext cx="3637565" cy="3046988"/>
          </a:xfrm>
          <a:prstGeom prst="rect">
            <a:avLst/>
          </a:prstGeom>
          <a:noFill/>
        </p:spPr>
        <p:txBody>
          <a:bodyPr wrap="square" lIns="108000" rIns="108000" rtlCol="0">
            <a:spAutoFit/>
          </a:bodyPr>
          <a:lstStyle/>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Ranking ~ 16K unique </a:t>
            </a:r>
          </a:p>
          <a:p>
            <a:endParaRPr lang="en-US" altLang="ko-KR" sz="1600"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Rating ~ 11 unique</a:t>
            </a:r>
          </a:p>
          <a:p>
            <a:endParaRPr lang="en-US" altLang="ko-KR" sz="1600"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Number of reviews ~ 2K unique</a:t>
            </a:r>
          </a:p>
          <a:p>
            <a:pPr marL="285750" indent="-285750">
              <a:buFont typeface="Arial" panose="020B0604020202020204" pitchFamily="34" charset="0"/>
              <a:buChar char="•"/>
            </a:pPr>
            <a:endParaRPr lang="en-US" altLang="ko-KR" sz="1600"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Price Range (target) ~ 3 unique </a:t>
            </a:r>
          </a:p>
          <a:p>
            <a:pPr marL="285750" indent="-285750">
              <a:buFont typeface="Arial" panose="020B0604020202020204" pitchFamily="34" charset="0"/>
              <a:buChar char="•"/>
            </a:pPr>
            <a:endParaRPr lang="en-US" altLang="ko-KR" sz="1600"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City ~ 31 unique</a:t>
            </a:r>
          </a:p>
          <a:p>
            <a:pPr marL="285750" indent="-285750">
              <a:buFont typeface="Arial" panose="020B0604020202020204" pitchFamily="34" charset="0"/>
              <a:buChar char="•"/>
            </a:pPr>
            <a:endParaRPr lang="en-US" altLang="ko-KR" sz="1600"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Cuisine ~ 125 types with different combs for each sample</a:t>
            </a:r>
          </a:p>
        </p:txBody>
      </p:sp>
    </p:spTree>
    <p:extLst>
      <p:ext uri="{BB962C8B-B14F-4D97-AF65-F5344CB8AC3E}">
        <p14:creationId xmlns:p14="http://schemas.microsoft.com/office/powerpoint/2010/main" val="3385714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32BDC42-E2D0-48E4-BEDF-91BA3D5F8731}"/>
              </a:ext>
            </a:extLst>
          </p:cNvPr>
          <p:cNvSpPr txBox="1"/>
          <p:nvPr/>
        </p:nvSpPr>
        <p:spPr>
          <a:xfrm>
            <a:off x="6198316" y="1501450"/>
            <a:ext cx="5049651" cy="954107"/>
          </a:xfrm>
          <a:prstGeom prst="rect">
            <a:avLst/>
          </a:prstGeom>
          <a:noFill/>
        </p:spPr>
        <p:txBody>
          <a:bodyPr wrap="square" rtlCol="0" anchor="ctr">
            <a:spAutoFit/>
          </a:bodyPr>
          <a:lstStyle/>
          <a:p>
            <a:r>
              <a:rPr lang="en-US" sz="2800" b="1" dirty="0"/>
              <a:t>What are the factors defining price range?</a:t>
            </a:r>
            <a:endParaRPr lang="en-GB" altLang="ko-KR" sz="2800" b="1" dirty="0">
              <a:solidFill>
                <a:schemeClr val="tx1"/>
              </a:solidFill>
              <a:cs typeface="Arial" pitchFamily="34" charset="0"/>
            </a:endParaRPr>
          </a:p>
        </p:txBody>
      </p:sp>
      <p:sp>
        <p:nvSpPr>
          <p:cNvPr id="6" name="자유형: 도형 13">
            <a:extLst>
              <a:ext uri="{FF2B5EF4-FFF2-40B4-BE49-F238E27FC236}">
                <a16:creationId xmlns:a16="http://schemas.microsoft.com/office/drawing/2014/main" id="{AC4EE024-F8AD-4E09-9EAB-60431AD940A6}"/>
              </a:ext>
            </a:extLst>
          </p:cNvPr>
          <p:cNvSpPr/>
          <p:nvPr/>
        </p:nvSpPr>
        <p:spPr>
          <a:xfrm>
            <a:off x="5507569" y="1469327"/>
            <a:ext cx="588430" cy="544215"/>
          </a:xfrm>
          <a:custGeom>
            <a:avLst/>
            <a:gdLst/>
            <a:ahLst/>
            <a:cxnLst/>
            <a:rect l="l" t="t" r="r" b="b"/>
            <a:pathLst>
              <a:path w="282415" h="261194">
                <a:moveTo>
                  <a:pt x="258472" y="0"/>
                </a:moveTo>
                <a:lnTo>
                  <a:pt x="282415" y="38091"/>
                </a:lnTo>
                <a:cubicBezTo>
                  <a:pt x="262463" y="46435"/>
                  <a:pt x="247771" y="58859"/>
                  <a:pt x="238339" y="75365"/>
                </a:cubicBezTo>
                <a:cubicBezTo>
                  <a:pt x="228907" y="91871"/>
                  <a:pt x="223647" y="115905"/>
                  <a:pt x="222558" y="147466"/>
                </a:cubicBezTo>
                <a:lnTo>
                  <a:pt x="273709" y="147466"/>
                </a:lnTo>
                <a:lnTo>
                  <a:pt x="273709" y="261194"/>
                </a:lnTo>
                <a:lnTo>
                  <a:pt x="168687" y="261194"/>
                </a:lnTo>
                <a:lnTo>
                  <a:pt x="168687" y="171408"/>
                </a:lnTo>
                <a:cubicBezTo>
                  <a:pt x="168687" y="122797"/>
                  <a:pt x="174491" y="87609"/>
                  <a:pt x="186100" y="65843"/>
                </a:cubicBezTo>
                <a:cubicBezTo>
                  <a:pt x="201336" y="36821"/>
                  <a:pt x="225460" y="14874"/>
                  <a:pt x="258472" y="0"/>
                </a:cubicBezTo>
                <a:close/>
                <a:moveTo>
                  <a:pt x="89785" y="0"/>
                </a:moveTo>
                <a:lnTo>
                  <a:pt x="113728" y="38091"/>
                </a:lnTo>
                <a:cubicBezTo>
                  <a:pt x="93775" y="46435"/>
                  <a:pt x="79083" y="58859"/>
                  <a:pt x="69651" y="75365"/>
                </a:cubicBezTo>
                <a:cubicBezTo>
                  <a:pt x="60219" y="91871"/>
                  <a:pt x="54959" y="115905"/>
                  <a:pt x="53871" y="147466"/>
                </a:cubicBezTo>
                <a:lnTo>
                  <a:pt x="105021" y="147466"/>
                </a:lnTo>
                <a:lnTo>
                  <a:pt x="105021" y="261194"/>
                </a:lnTo>
                <a:lnTo>
                  <a:pt x="0" y="261194"/>
                </a:lnTo>
                <a:lnTo>
                  <a:pt x="0" y="171408"/>
                </a:lnTo>
                <a:cubicBezTo>
                  <a:pt x="0" y="122797"/>
                  <a:pt x="5804" y="87609"/>
                  <a:pt x="17413" y="65843"/>
                </a:cubicBezTo>
                <a:cubicBezTo>
                  <a:pt x="32649" y="36821"/>
                  <a:pt x="56773" y="14874"/>
                  <a:pt x="89785"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Text Placeholder 1">
            <a:extLst>
              <a:ext uri="{FF2B5EF4-FFF2-40B4-BE49-F238E27FC236}">
                <a16:creationId xmlns:a16="http://schemas.microsoft.com/office/drawing/2014/main" id="{C87769E4-0F55-4D54-BA44-1BCAF53808D1}"/>
              </a:ext>
            </a:extLst>
          </p:cNvPr>
          <p:cNvSpPr txBox="1">
            <a:spLocks/>
          </p:cNvSpPr>
          <p:nvPr/>
        </p:nvSpPr>
        <p:spPr>
          <a:xfrm>
            <a:off x="309401" y="149009"/>
            <a:ext cx="11573197" cy="724247"/>
          </a:xfrm>
          <a:prstGeom prst="rect">
            <a:avLst/>
          </a:prstGeom>
        </p:spPr>
        <p:txBody>
          <a:bodyPr>
            <a:noAutofit/>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000" dirty="0">
                <a:latin typeface="+mj-lt"/>
              </a:rPr>
              <a:t>Key Question</a:t>
            </a:r>
          </a:p>
        </p:txBody>
      </p:sp>
      <p:sp>
        <p:nvSpPr>
          <p:cNvPr id="8" name="자유형: 도형 13">
            <a:extLst>
              <a:ext uri="{FF2B5EF4-FFF2-40B4-BE49-F238E27FC236}">
                <a16:creationId xmlns:a16="http://schemas.microsoft.com/office/drawing/2014/main" id="{DAED2FAE-3271-447F-8B43-7EC9913EE056}"/>
              </a:ext>
            </a:extLst>
          </p:cNvPr>
          <p:cNvSpPr/>
          <p:nvPr/>
        </p:nvSpPr>
        <p:spPr>
          <a:xfrm rot="10800000">
            <a:off x="11198525" y="2013543"/>
            <a:ext cx="588430" cy="544215"/>
          </a:xfrm>
          <a:custGeom>
            <a:avLst/>
            <a:gdLst/>
            <a:ahLst/>
            <a:cxnLst/>
            <a:rect l="l" t="t" r="r" b="b"/>
            <a:pathLst>
              <a:path w="282415" h="261194">
                <a:moveTo>
                  <a:pt x="258472" y="0"/>
                </a:moveTo>
                <a:lnTo>
                  <a:pt x="282415" y="38091"/>
                </a:lnTo>
                <a:cubicBezTo>
                  <a:pt x="262463" y="46435"/>
                  <a:pt x="247771" y="58859"/>
                  <a:pt x="238339" y="75365"/>
                </a:cubicBezTo>
                <a:cubicBezTo>
                  <a:pt x="228907" y="91871"/>
                  <a:pt x="223647" y="115905"/>
                  <a:pt x="222558" y="147466"/>
                </a:cubicBezTo>
                <a:lnTo>
                  <a:pt x="273709" y="147466"/>
                </a:lnTo>
                <a:lnTo>
                  <a:pt x="273709" y="261194"/>
                </a:lnTo>
                <a:lnTo>
                  <a:pt x="168687" y="261194"/>
                </a:lnTo>
                <a:lnTo>
                  <a:pt x="168687" y="171408"/>
                </a:lnTo>
                <a:cubicBezTo>
                  <a:pt x="168687" y="122797"/>
                  <a:pt x="174491" y="87609"/>
                  <a:pt x="186100" y="65843"/>
                </a:cubicBezTo>
                <a:cubicBezTo>
                  <a:pt x="201336" y="36821"/>
                  <a:pt x="225460" y="14874"/>
                  <a:pt x="258472" y="0"/>
                </a:cubicBezTo>
                <a:close/>
                <a:moveTo>
                  <a:pt x="89785" y="0"/>
                </a:moveTo>
                <a:lnTo>
                  <a:pt x="113728" y="38091"/>
                </a:lnTo>
                <a:cubicBezTo>
                  <a:pt x="93775" y="46435"/>
                  <a:pt x="79083" y="58859"/>
                  <a:pt x="69651" y="75365"/>
                </a:cubicBezTo>
                <a:cubicBezTo>
                  <a:pt x="60219" y="91871"/>
                  <a:pt x="54959" y="115905"/>
                  <a:pt x="53871" y="147466"/>
                </a:cubicBezTo>
                <a:lnTo>
                  <a:pt x="105021" y="147466"/>
                </a:lnTo>
                <a:lnTo>
                  <a:pt x="105021" y="261194"/>
                </a:lnTo>
                <a:lnTo>
                  <a:pt x="0" y="261194"/>
                </a:lnTo>
                <a:lnTo>
                  <a:pt x="0" y="171408"/>
                </a:lnTo>
                <a:cubicBezTo>
                  <a:pt x="0" y="122797"/>
                  <a:pt x="5804" y="87609"/>
                  <a:pt x="17413" y="65843"/>
                </a:cubicBezTo>
                <a:cubicBezTo>
                  <a:pt x="32649" y="36821"/>
                  <a:pt x="56773" y="14874"/>
                  <a:pt x="89785"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TextBox 14">
            <a:extLst>
              <a:ext uri="{FF2B5EF4-FFF2-40B4-BE49-F238E27FC236}">
                <a16:creationId xmlns:a16="http://schemas.microsoft.com/office/drawing/2014/main" id="{9F075070-97CD-48BB-9141-44FB821CB822}"/>
              </a:ext>
            </a:extLst>
          </p:cNvPr>
          <p:cNvSpPr txBox="1"/>
          <p:nvPr/>
        </p:nvSpPr>
        <p:spPr>
          <a:xfrm>
            <a:off x="7601596" y="2967649"/>
            <a:ext cx="3646371" cy="2585323"/>
          </a:xfrm>
          <a:prstGeom prst="rect">
            <a:avLst/>
          </a:prstGeom>
          <a:noFill/>
        </p:spPr>
        <p:txBody>
          <a:bodyPr wrap="square" lIns="108000" rIns="108000" rtlCol="0">
            <a:spAutoFit/>
          </a:bodyPr>
          <a:lstStyle/>
          <a:p>
            <a:r>
              <a:rPr lang="en-US" altLang="ko-KR" b="1" dirty="0">
                <a:solidFill>
                  <a:schemeClr val="tx1">
                    <a:lumMod val="75000"/>
                    <a:lumOff val="25000"/>
                  </a:schemeClr>
                </a:solidFill>
                <a:cs typeface="Arial" pitchFamily="34" charset="0"/>
              </a:rPr>
              <a:t>Key aspects</a:t>
            </a:r>
          </a:p>
          <a:p>
            <a:endParaRPr lang="en-US" altLang="ko-KR"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b="1" dirty="0">
                <a:solidFill>
                  <a:schemeClr val="tx1">
                    <a:lumMod val="75000"/>
                    <a:lumOff val="25000"/>
                  </a:schemeClr>
                </a:solidFill>
                <a:cs typeface="Arial" pitchFamily="34" charset="0"/>
              </a:rPr>
              <a:t>Features</a:t>
            </a:r>
          </a:p>
          <a:p>
            <a:endParaRPr lang="en-US" altLang="ko-KR"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b="1" dirty="0">
                <a:solidFill>
                  <a:schemeClr val="tx1">
                    <a:lumMod val="75000"/>
                    <a:lumOff val="25000"/>
                  </a:schemeClr>
                </a:solidFill>
                <a:cs typeface="Arial" pitchFamily="34" charset="0"/>
              </a:rPr>
              <a:t>Validation metrics</a:t>
            </a:r>
          </a:p>
          <a:p>
            <a:endParaRPr lang="en-US" altLang="ko-KR"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b="1" dirty="0">
                <a:solidFill>
                  <a:schemeClr val="tx1">
                    <a:lumMod val="75000"/>
                    <a:lumOff val="25000"/>
                  </a:schemeClr>
                </a:solidFill>
                <a:cs typeface="Arial" pitchFamily="34" charset="0"/>
              </a:rPr>
              <a:t>Classification algorithm</a:t>
            </a:r>
          </a:p>
          <a:p>
            <a:endParaRPr lang="en-US" altLang="ko-KR"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b="1" dirty="0">
                <a:solidFill>
                  <a:schemeClr val="tx1">
                    <a:lumMod val="75000"/>
                    <a:lumOff val="25000"/>
                  </a:schemeClr>
                </a:solidFill>
                <a:cs typeface="Arial" pitchFamily="34" charset="0"/>
              </a:rPr>
              <a:t>Benefits for business</a:t>
            </a:r>
          </a:p>
        </p:txBody>
      </p:sp>
      <p:pic>
        <p:nvPicPr>
          <p:cNvPr id="19" name="Рисунок 18" descr="Изображение выглядит как человек, еда, тарелка, внутренний&#10;&#10;Автоматически созданное описание">
            <a:extLst>
              <a:ext uri="{FF2B5EF4-FFF2-40B4-BE49-F238E27FC236}">
                <a16:creationId xmlns:a16="http://schemas.microsoft.com/office/drawing/2014/main" id="{B6768F81-C39D-4627-8B32-FF76C4010B00}"/>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4371" r="4371"/>
          <a:stretch>
            <a:fillRect/>
          </a:stretch>
        </p:blipFill>
        <p:spPr/>
      </p:pic>
    </p:spTree>
    <p:extLst>
      <p:ext uri="{BB962C8B-B14F-4D97-AF65-F5344CB8AC3E}">
        <p14:creationId xmlns:p14="http://schemas.microsoft.com/office/powerpoint/2010/main" val="1284193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339509"/>
            <a:ext cx="11573197" cy="724247"/>
          </a:xfrm>
        </p:spPr>
        <p:txBody>
          <a:bodyPr>
            <a:normAutofit fontScale="92500" lnSpcReduction="10000"/>
          </a:bodyPr>
          <a:lstStyle/>
          <a:p>
            <a:r>
              <a:rPr lang="en-US" dirty="0"/>
              <a:t>Price Ranges</a:t>
            </a:r>
          </a:p>
        </p:txBody>
      </p:sp>
      <p:grpSp>
        <p:nvGrpSpPr>
          <p:cNvPr id="8" name="Группа 7">
            <a:extLst>
              <a:ext uri="{FF2B5EF4-FFF2-40B4-BE49-F238E27FC236}">
                <a16:creationId xmlns:a16="http://schemas.microsoft.com/office/drawing/2014/main" id="{EC42E484-A9EC-4378-822E-B1A419C4E1E5}"/>
              </a:ext>
            </a:extLst>
          </p:cNvPr>
          <p:cNvGrpSpPr/>
          <p:nvPr/>
        </p:nvGrpSpPr>
        <p:grpSpPr>
          <a:xfrm>
            <a:off x="1851634" y="1356259"/>
            <a:ext cx="8157671" cy="5283881"/>
            <a:chOff x="5263757" y="1680588"/>
            <a:chExt cx="5999601" cy="4350882"/>
          </a:xfrm>
        </p:grpSpPr>
        <p:graphicFrame>
          <p:nvGraphicFramePr>
            <p:cNvPr id="3" name="차트 62">
              <a:extLst>
                <a:ext uri="{FF2B5EF4-FFF2-40B4-BE49-F238E27FC236}">
                  <a16:creationId xmlns:a16="http://schemas.microsoft.com/office/drawing/2014/main" id="{C7339103-1749-4F93-9C79-6CCEF3A89ABD}"/>
                </a:ext>
              </a:extLst>
            </p:cNvPr>
            <p:cNvGraphicFramePr/>
            <p:nvPr>
              <p:extLst>
                <p:ext uri="{D42A27DB-BD31-4B8C-83A1-F6EECF244321}">
                  <p14:modId xmlns:p14="http://schemas.microsoft.com/office/powerpoint/2010/main" val="1518073804"/>
                </p:ext>
              </p:extLst>
            </p:nvPr>
          </p:nvGraphicFramePr>
          <p:xfrm>
            <a:off x="5385919" y="1834186"/>
            <a:ext cx="5720144" cy="3178388"/>
          </p:xfrm>
          <a:graphic>
            <a:graphicData uri="http://schemas.openxmlformats.org/drawingml/2006/chart">
              <c:chart xmlns:c="http://schemas.openxmlformats.org/drawingml/2006/chart" xmlns:r="http://schemas.openxmlformats.org/officeDocument/2006/relationships" r:id="rId3"/>
            </a:graphicData>
          </a:graphic>
        </p:graphicFrame>
        <p:grpSp>
          <p:nvGrpSpPr>
            <p:cNvPr id="4" name="Group 3">
              <a:extLst>
                <a:ext uri="{FF2B5EF4-FFF2-40B4-BE49-F238E27FC236}">
                  <a16:creationId xmlns:a16="http://schemas.microsoft.com/office/drawing/2014/main" id="{3ABB4576-38EB-4C3F-972D-55228FF1E7F6}"/>
                </a:ext>
              </a:extLst>
            </p:cNvPr>
            <p:cNvGrpSpPr/>
            <p:nvPr/>
          </p:nvGrpSpPr>
          <p:grpSpPr>
            <a:xfrm>
              <a:off x="5263757" y="4835910"/>
              <a:ext cx="5999600" cy="222870"/>
              <a:chOff x="3881029" y="3284984"/>
              <a:chExt cx="6164578" cy="216024"/>
            </a:xfrm>
          </p:grpSpPr>
          <p:sp>
            <p:nvSpPr>
              <p:cNvPr id="5" name="Right Arrow 4">
                <a:extLst>
                  <a:ext uri="{FF2B5EF4-FFF2-40B4-BE49-F238E27FC236}">
                    <a16:creationId xmlns:a16="http://schemas.microsoft.com/office/drawing/2014/main" id="{2FD94B56-38E5-43C2-A503-D05CC07A4BEC}"/>
                  </a:ext>
                </a:extLst>
              </p:cNvPr>
              <p:cNvSpPr/>
              <p:nvPr/>
            </p:nvSpPr>
            <p:spPr>
              <a:xfrm>
                <a:off x="4025045" y="3284984"/>
                <a:ext cx="6020562" cy="216024"/>
              </a:xfrm>
              <a:prstGeom prst="rightArrow">
                <a:avLst>
                  <a:gd name="adj1" fmla="val 45068"/>
                  <a:gd name="adj2" fmla="val 6664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 name="Oval 5">
                <a:extLst>
                  <a:ext uri="{FF2B5EF4-FFF2-40B4-BE49-F238E27FC236}">
                    <a16:creationId xmlns:a16="http://schemas.microsoft.com/office/drawing/2014/main" id="{F3FCE00C-FDEC-48BC-91E1-71610DBC87BF}"/>
                  </a:ext>
                </a:extLst>
              </p:cNvPr>
              <p:cNvSpPr/>
              <p:nvPr/>
            </p:nvSpPr>
            <p:spPr>
              <a:xfrm>
                <a:off x="3881029" y="3284984"/>
                <a:ext cx="216024" cy="216024"/>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7" name="TextBox 6">
              <a:extLst>
                <a:ext uri="{FF2B5EF4-FFF2-40B4-BE49-F238E27FC236}">
                  <a16:creationId xmlns:a16="http://schemas.microsoft.com/office/drawing/2014/main" id="{7FA67495-10F5-4CD8-B1BA-BCB25735FE57}"/>
                </a:ext>
              </a:extLst>
            </p:cNvPr>
            <p:cNvSpPr txBox="1"/>
            <p:nvPr/>
          </p:nvSpPr>
          <p:spPr>
            <a:xfrm>
              <a:off x="5710308" y="5058782"/>
              <a:ext cx="1418626" cy="307777"/>
            </a:xfrm>
            <a:prstGeom prst="rect">
              <a:avLst/>
            </a:prstGeom>
            <a:noFill/>
          </p:spPr>
          <p:txBody>
            <a:bodyPr wrap="square" rtlCol="0" anchor="ctr">
              <a:spAutoFit/>
            </a:bodyPr>
            <a:lstStyle/>
            <a:p>
              <a:pPr algn="ctr"/>
              <a:r>
                <a:rPr lang="en-US" altLang="ko-KR" sz="1400" b="1" dirty="0">
                  <a:solidFill>
                    <a:srgbClr val="262626"/>
                  </a:solidFill>
                </a:rPr>
                <a:t>24%</a:t>
              </a:r>
              <a:endParaRPr lang="ko-KR" altLang="en-US" sz="1400" b="1" dirty="0">
                <a:solidFill>
                  <a:schemeClr val="accent1"/>
                </a:solidFill>
              </a:endParaRPr>
            </a:p>
          </p:txBody>
        </p:sp>
        <p:grpSp>
          <p:nvGrpSpPr>
            <p:cNvPr id="10" name="Group 9">
              <a:extLst>
                <a:ext uri="{FF2B5EF4-FFF2-40B4-BE49-F238E27FC236}">
                  <a16:creationId xmlns:a16="http://schemas.microsoft.com/office/drawing/2014/main" id="{D13C9F2A-9E1A-438C-A38C-252477D68D6C}"/>
                </a:ext>
              </a:extLst>
            </p:cNvPr>
            <p:cNvGrpSpPr/>
            <p:nvPr/>
          </p:nvGrpSpPr>
          <p:grpSpPr>
            <a:xfrm>
              <a:off x="5900625" y="1788309"/>
              <a:ext cx="1299351" cy="307777"/>
              <a:chOff x="380678" y="3645024"/>
              <a:chExt cx="1178930" cy="307777"/>
            </a:xfrm>
          </p:grpSpPr>
          <p:sp>
            <p:nvSpPr>
              <p:cNvPr id="11" name="Oval 10">
                <a:extLst>
                  <a:ext uri="{FF2B5EF4-FFF2-40B4-BE49-F238E27FC236}">
                    <a16:creationId xmlns:a16="http://schemas.microsoft.com/office/drawing/2014/main" id="{1721273D-CC45-4E29-AC15-B32AD91D9C37}"/>
                  </a:ext>
                </a:extLst>
              </p:cNvPr>
              <p:cNvSpPr/>
              <p:nvPr/>
            </p:nvSpPr>
            <p:spPr>
              <a:xfrm>
                <a:off x="380678" y="3690901"/>
                <a:ext cx="216024" cy="2160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2" name="TextBox 11">
                <a:extLst>
                  <a:ext uri="{FF2B5EF4-FFF2-40B4-BE49-F238E27FC236}">
                    <a16:creationId xmlns:a16="http://schemas.microsoft.com/office/drawing/2014/main" id="{829C4F00-73A6-4357-A1C3-2D53782535AD}"/>
                  </a:ext>
                </a:extLst>
              </p:cNvPr>
              <p:cNvSpPr txBox="1"/>
              <p:nvPr/>
            </p:nvSpPr>
            <p:spPr>
              <a:xfrm>
                <a:off x="650479" y="3645024"/>
                <a:ext cx="909129" cy="307777"/>
              </a:xfrm>
              <a:prstGeom prst="rect">
                <a:avLst/>
              </a:prstGeom>
              <a:noFill/>
            </p:spPr>
            <p:txBody>
              <a:bodyPr wrap="square" rtlCol="0" anchor="ctr">
                <a:spAutoFit/>
              </a:bodyPr>
              <a:lstStyle/>
              <a:p>
                <a:r>
                  <a:rPr lang="en-US" altLang="ko-KR" sz="1400" b="1" dirty="0">
                    <a:solidFill>
                      <a:srgbClr val="262626"/>
                    </a:solidFill>
                  </a:rPr>
                  <a:t>$ (cheap)</a:t>
                </a:r>
                <a:endParaRPr lang="ko-KR" altLang="en-US" sz="1400" b="1" dirty="0">
                  <a:solidFill>
                    <a:srgbClr val="262626"/>
                  </a:solidFill>
                </a:endParaRPr>
              </a:p>
            </p:txBody>
          </p:sp>
        </p:grpSp>
        <p:grpSp>
          <p:nvGrpSpPr>
            <p:cNvPr id="13" name="Group 12">
              <a:extLst>
                <a:ext uri="{FF2B5EF4-FFF2-40B4-BE49-F238E27FC236}">
                  <a16:creationId xmlns:a16="http://schemas.microsoft.com/office/drawing/2014/main" id="{1AE6E48E-40DC-42A0-B6FA-8A1B961C74DD}"/>
                </a:ext>
              </a:extLst>
            </p:cNvPr>
            <p:cNvGrpSpPr/>
            <p:nvPr/>
          </p:nvGrpSpPr>
          <p:grpSpPr>
            <a:xfrm>
              <a:off x="7680042" y="1680588"/>
              <a:ext cx="1269560" cy="523220"/>
              <a:chOff x="380678" y="3825335"/>
              <a:chExt cx="1269560" cy="523220"/>
            </a:xfrm>
          </p:grpSpPr>
          <p:sp>
            <p:nvSpPr>
              <p:cNvPr id="14" name="Oval 13">
                <a:extLst>
                  <a:ext uri="{FF2B5EF4-FFF2-40B4-BE49-F238E27FC236}">
                    <a16:creationId xmlns:a16="http://schemas.microsoft.com/office/drawing/2014/main" id="{BF4CE22C-E869-448D-9F4E-6076BB948844}"/>
                  </a:ext>
                </a:extLst>
              </p:cNvPr>
              <p:cNvSpPr/>
              <p:nvPr/>
            </p:nvSpPr>
            <p:spPr>
              <a:xfrm>
                <a:off x="380678" y="3969408"/>
                <a:ext cx="216024" cy="2160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5" name="TextBox 14">
                <a:extLst>
                  <a:ext uri="{FF2B5EF4-FFF2-40B4-BE49-F238E27FC236}">
                    <a16:creationId xmlns:a16="http://schemas.microsoft.com/office/drawing/2014/main" id="{A770C3B4-3369-4CD0-8609-46D22C809478}"/>
                  </a:ext>
                </a:extLst>
              </p:cNvPr>
              <p:cNvSpPr txBox="1"/>
              <p:nvPr/>
            </p:nvSpPr>
            <p:spPr>
              <a:xfrm>
                <a:off x="648247" y="3825335"/>
                <a:ext cx="1001991" cy="523220"/>
              </a:xfrm>
              <a:prstGeom prst="rect">
                <a:avLst/>
              </a:prstGeom>
              <a:noFill/>
            </p:spPr>
            <p:txBody>
              <a:bodyPr wrap="square" rtlCol="0" anchor="ctr">
                <a:spAutoFit/>
              </a:bodyPr>
              <a:lstStyle/>
              <a:p>
                <a:r>
                  <a:rPr lang="en-US" altLang="ko-KR" sz="1400" b="1" dirty="0">
                    <a:solidFill>
                      <a:srgbClr val="262626"/>
                    </a:solidFill>
                  </a:rPr>
                  <a:t>$$-$$</a:t>
                </a:r>
              </a:p>
              <a:p>
                <a:r>
                  <a:rPr lang="en-US" altLang="ko-KR" sz="1400" b="1" dirty="0">
                    <a:solidFill>
                      <a:srgbClr val="262626"/>
                    </a:solidFill>
                  </a:rPr>
                  <a:t>(medium)</a:t>
                </a:r>
                <a:endParaRPr lang="ko-KR" altLang="en-US" sz="1400" b="1" dirty="0">
                  <a:solidFill>
                    <a:srgbClr val="262626"/>
                  </a:solidFill>
                </a:endParaRPr>
              </a:p>
            </p:txBody>
          </p:sp>
        </p:grpSp>
        <p:grpSp>
          <p:nvGrpSpPr>
            <p:cNvPr id="16" name="Group 15">
              <a:extLst>
                <a:ext uri="{FF2B5EF4-FFF2-40B4-BE49-F238E27FC236}">
                  <a16:creationId xmlns:a16="http://schemas.microsoft.com/office/drawing/2014/main" id="{828A40D5-5AA3-4682-9BD5-DB7D3804A9EF}"/>
                </a:ext>
              </a:extLst>
            </p:cNvPr>
            <p:cNvGrpSpPr/>
            <p:nvPr/>
          </p:nvGrpSpPr>
          <p:grpSpPr>
            <a:xfrm>
              <a:off x="9500292" y="1680588"/>
              <a:ext cx="1125706" cy="523220"/>
              <a:chOff x="380678" y="4113367"/>
              <a:chExt cx="1125706" cy="523220"/>
            </a:xfrm>
          </p:grpSpPr>
          <p:sp>
            <p:nvSpPr>
              <p:cNvPr id="17" name="Oval 16">
                <a:extLst>
                  <a:ext uri="{FF2B5EF4-FFF2-40B4-BE49-F238E27FC236}">
                    <a16:creationId xmlns:a16="http://schemas.microsoft.com/office/drawing/2014/main" id="{31E99C08-05A7-433F-90B4-B8603317E2BF}"/>
                  </a:ext>
                </a:extLst>
              </p:cNvPr>
              <p:cNvSpPr/>
              <p:nvPr/>
            </p:nvSpPr>
            <p:spPr>
              <a:xfrm>
                <a:off x="380678" y="4257440"/>
                <a:ext cx="216024" cy="21602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8" name="TextBox 17">
                <a:extLst>
                  <a:ext uri="{FF2B5EF4-FFF2-40B4-BE49-F238E27FC236}">
                    <a16:creationId xmlns:a16="http://schemas.microsoft.com/office/drawing/2014/main" id="{02395AE9-D253-4631-B350-65F2A8B71CB4}"/>
                  </a:ext>
                </a:extLst>
              </p:cNvPr>
              <p:cNvSpPr txBox="1"/>
              <p:nvPr/>
            </p:nvSpPr>
            <p:spPr>
              <a:xfrm>
                <a:off x="646015" y="4113367"/>
                <a:ext cx="860369" cy="523220"/>
              </a:xfrm>
              <a:prstGeom prst="rect">
                <a:avLst/>
              </a:prstGeom>
              <a:noFill/>
            </p:spPr>
            <p:txBody>
              <a:bodyPr wrap="square" rtlCol="0" anchor="ctr">
                <a:spAutoFit/>
              </a:bodyPr>
              <a:lstStyle/>
              <a:p>
                <a:r>
                  <a:rPr lang="en-US" altLang="ko-KR" sz="1400" b="1" dirty="0">
                    <a:solidFill>
                      <a:srgbClr val="262626"/>
                    </a:solidFill>
                  </a:rPr>
                  <a:t>$$$$</a:t>
                </a:r>
              </a:p>
              <a:p>
                <a:r>
                  <a:rPr lang="en-US" altLang="ko-KR" sz="1400" b="1" dirty="0">
                    <a:solidFill>
                      <a:srgbClr val="262626"/>
                    </a:solidFill>
                  </a:rPr>
                  <a:t>(luxury)</a:t>
                </a:r>
                <a:endParaRPr lang="ko-KR" altLang="en-US" sz="1400" b="1" dirty="0">
                  <a:solidFill>
                    <a:srgbClr val="262626"/>
                  </a:solidFill>
                </a:endParaRPr>
              </a:p>
            </p:txBody>
          </p:sp>
        </p:grpSp>
        <p:sp>
          <p:nvSpPr>
            <p:cNvPr id="19" name="Rectangle 18">
              <a:extLst>
                <a:ext uri="{FF2B5EF4-FFF2-40B4-BE49-F238E27FC236}">
                  <a16:creationId xmlns:a16="http://schemas.microsoft.com/office/drawing/2014/main" id="{E9AC0BBD-D201-467C-A48C-B3A402E43E41}"/>
                </a:ext>
              </a:extLst>
            </p:cNvPr>
            <p:cNvSpPr/>
            <p:nvPr/>
          </p:nvSpPr>
          <p:spPr>
            <a:xfrm>
              <a:off x="5385920" y="5450510"/>
              <a:ext cx="5877438" cy="58096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TextBox 19">
              <a:extLst>
                <a:ext uri="{FF2B5EF4-FFF2-40B4-BE49-F238E27FC236}">
                  <a16:creationId xmlns:a16="http://schemas.microsoft.com/office/drawing/2014/main" id="{3C8EE2F8-F43B-4896-8B68-1A3494C2415C}"/>
                </a:ext>
              </a:extLst>
            </p:cNvPr>
            <p:cNvSpPr txBox="1"/>
            <p:nvPr/>
          </p:nvSpPr>
          <p:spPr>
            <a:xfrm>
              <a:off x="5532505" y="5527832"/>
              <a:ext cx="1774228" cy="430887"/>
            </a:xfrm>
            <a:prstGeom prst="rect">
              <a:avLst/>
            </a:prstGeom>
            <a:noFill/>
          </p:spPr>
          <p:txBody>
            <a:bodyPr wrap="square" rtlCol="0" anchor="ctr">
              <a:spAutoFit/>
            </a:bodyPr>
            <a:lstStyle/>
            <a:p>
              <a:pPr algn="ctr"/>
              <a:r>
                <a:rPr lang="en-US" altLang="ko-KR" sz="2200" b="1" dirty="0">
                  <a:solidFill>
                    <a:schemeClr val="accent1"/>
                  </a:solidFill>
                </a:rPr>
                <a:t>19 005</a:t>
              </a:r>
              <a:endParaRPr lang="ko-KR" altLang="en-US" sz="2200" b="1" dirty="0">
                <a:solidFill>
                  <a:schemeClr val="accent1"/>
                </a:solidFill>
              </a:endParaRPr>
            </a:p>
          </p:txBody>
        </p:sp>
        <p:sp>
          <p:nvSpPr>
            <p:cNvPr id="21" name="TextBox 20">
              <a:extLst>
                <a:ext uri="{FF2B5EF4-FFF2-40B4-BE49-F238E27FC236}">
                  <a16:creationId xmlns:a16="http://schemas.microsoft.com/office/drawing/2014/main" id="{409B6979-0F4B-4C97-8AFE-AC089BD3CC50}"/>
                </a:ext>
              </a:extLst>
            </p:cNvPr>
            <p:cNvSpPr txBox="1"/>
            <p:nvPr/>
          </p:nvSpPr>
          <p:spPr>
            <a:xfrm>
              <a:off x="7247991" y="5527832"/>
              <a:ext cx="1986784" cy="430887"/>
            </a:xfrm>
            <a:prstGeom prst="rect">
              <a:avLst/>
            </a:prstGeom>
            <a:noFill/>
          </p:spPr>
          <p:txBody>
            <a:bodyPr wrap="square" rtlCol="0" anchor="ctr">
              <a:spAutoFit/>
            </a:bodyPr>
            <a:lstStyle/>
            <a:p>
              <a:pPr algn="ctr"/>
              <a:r>
                <a:rPr lang="en-US" altLang="ko-KR" sz="2200" b="1" dirty="0">
                  <a:solidFill>
                    <a:schemeClr val="accent2"/>
                  </a:solidFill>
                </a:rPr>
                <a:t>54 360</a:t>
              </a:r>
              <a:endParaRPr lang="ko-KR" altLang="en-US" sz="2200" b="1" dirty="0">
                <a:solidFill>
                  <a:schemeClr val="accent2"/>
                </a:solidFill>
              </a:endParaRPr>
            </a:p>
          </p:txBody>
        </p:sp>
        <p:sp>
          <p:nvSpPr>
            <p:cNvPr id="22" name="TextBox 21">
              <a:extLst>
                <a:ext uri="{FF2B5EF4-FFF2-40B4-BE49-F238E27FC236}">
                  <a16:creationId xmlns:a16="http://schemas.microsoft.com/office/drawing/2014/main" id="{ECCFD60C-405C-4AA8-8515-A2B5491B0C3E}"/>
                </a:ext>
              </a:extLst>
            </p:cNvPr>
            <p:cNvSpPr txBox="1"/>
            <p:nvPr/>
          </p:nvSpPr>
          <p:spPr>
            <a:xfrm>
              <a:off x="9222599" y="5527832"/>
              <a:ext cx="1932233" cy="430887"/>
            </a:xfrm>
            <a:prstGeom prst="rect">
              <a:avLst/>
            </a:prstGeom>
            <a:noFill/>
          </p:spPr>
          <p:txBody>
            <a:bodyPr wrap="square" rtlCol="0" anchor="ctr">
              <a:spAutoFit/>
            </a:bodyPr>
            <a:lstStyle/>
            <a:p>
              <a:pPr algn="ctr"/>
              <a:r>
                <a:rPr lang="en-US" altLang="ko-KR" sz="2200" b="1" dirty="0">
                  <a:solidFill>
                    <a:schemeClr val="accent3"/>
                  </a:solidFill>
                </a:rPr>
                <a:t>4 307</a:t>
              </a:r>
              <a:endParaRPr lang="ko-KR" altLang="en-US" sz="2200" b="1" dirty="0">
                <a:solidFill>
                  <a:schemeClr val="accent3"/>
                </a:solidFill>
              </a:endParaRPr>
            </a:p>
          </p:txBody>
        </p:sp>
        <p:sp>
          <p:nvSpPr>
            <p:cNvPr id="41" name="TextBox 40">
              <a:extLst>
                <a:ext uri="{FF2B5EF4-FFF2-40B4-BE49-F238E27FC236}">
                  <a16:creationId xmlns:a16="http://schemas.microsoft.com/office/drawing/2014/main" id="{5723C58A-530C-4D51-8844-E31D2A9E78DB}"/>
                </a:ext>
              </a:extLst>
            </p:cNvPr>
            <p:cNvSpPr txBox="1"/>
            <p:nvPr/>
          </p:nvSpPr>
          <p:spPr>
            <a:xfrm>
              <a:off x="9234775" y="5058782"/>
              <a:ext cx="1418626" cy="307777"/>
            </a:xfrm>
            <a:prstGeom prst="rect">
              <a:avLst/>
            </a:prstGeom>
            <a:noFill/>
          </p:spPr>
          <p:txBody>
            <a:bodyPr wrap="square" rtlCol="0" anchor="ctr">
              <a:spAutoFit/>
            </a:bodyPr>
            <a:lstStyle/>
            <a:p>
              <a:pPr algn="ctr"/>
              <a:r>
                <a:rPr lang="en-US" altLang="ko-KR" sz="1400" b="1" dirty="0">
                  <a:solidFill>
                    <a:srgbClr val="262626"/>
                  </a:solidFill>
                </a:rPr>
                <a:t>6%</a:t>
              </a:r>
              <a:endParaRPr lang="ko-KR" altLang="en-US" sz="1400" b="1" dirty="0">
                <a:solidFill>
                  <a:schemeClr val="accent1"/>
                </a:solidFill>
              </a:endParaRPr>
            </a:p>
          </p:txBody>
        </p:sp>
        <p:sp>
          <p:nvSpPr>
            <p:cNvPr id="42" name="TextBox 41">
              <a:extLst>
                <a:ext uri="{FF2B5EF4-FFF2-40B4-BE49-F238E27FC236}">
                  <a16:creationId xmlns:a16="http://schemas.microsoft.com/office/drawing/2014/main" id="{DBBCE467-B5A9-4850-B209-0AACA311034C}"/>
                </a:ext>
              </a:extLst>
            </p:cNvPr>
            <p:cNvSpPr txBox="1"/>
            <p:nvPr/>
          </p:nvSpPr>
          <p:spPr>
            <a:xfrm>
              <a:off x="7532070" y="5049933"/>
              <a:ext cx="1418626" cy="307777"/>
            </a:xfrm>
            <a:prstGeom prst="rect">
              <a:avLst/>
            </a:prstGeom>
            <a:noFill/>
          </p:spPr>
          <p:txBody>
            <a:bodyPr wrap="square" rtlCol="0" anchor="ctr">
              <a:spAutoFit/>
            </a:bodyPr>
            <a:lstStyle/>
            <a:p>
              <a:pPr algn="ctr"/>
              <a:r>
                <a:rPr lang="en-US" altLang="ko-KR" sz="1400" b="1" dirty="0">
                  <a:solidFill>
                    <a:srgbClr val="262626"/>
                  </a:solidFill>
                </a:rPr>
                <a:t>70%</a:t>
              </a:r>
              <a:endParaRPr lang="ko-KR" altLang="en-US" sz="1400" b="1" dirty="0">
                <a:solidFill>
                  <a:schemeClr val="accent1"/>
                </a:solidFill>
              </a:endParaRPr>
            </a:p>
          </p:txBody>
        </p:sp>
      </p:grpSp>
    </p:spTree>
    <p:extLst>
      <p:ext uri="{BB962C8B-B14F-4D97-AF65-F5344CB8AC3E}">
        <p14:creationId xmlns:p14="http://schemas.microsoft.com/office/powerpoint/2010/main" val="4216101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TOP3 restaurant statistics</a:t>
            </a:r>
          </a:p>
        </p:txBody>
      </p:sp>
      <p:graphicFrame>
        <p:nvGraphicFramePr>
          <p:cNvPr id="3" name="Table Placeholder 5">
            <a:extLst>
              <a:ext uri="{FF2B5EF4-FFF2-40B4-BE49-F238E27FC236}">
                <a16:creationId xmlns:a16="http://schemas.microsoft.com/office/drawing/2014/main" id="{E22F5A09-B7CE-4E9E-B474-868AA682A33D}"/>
              </a:ext>
            </a:extLst>
          </p:cNvPr>
          <p:cNvGraphicFramePr>
            <a:graphicFrameLocks/>
          </p:cNvGraphicFramePr>
          <p:nvPr>
            <p:extLst>
              <p:ext uri="{D42A27DB-BD31-4B8C-83A1-F6EECF244321}">
                <p14:modId xmlns:p14="http://schemas.microsoft.com/office/powerpoint/2010/main" val="2123273874"/>
              </p:ext>
            </p:extLst>
          </p:nvPr>
        </p:nvGraphicFramePr>
        <p:xfrm>
          <a:off x="236973" y="1750990"/>
          <a:ext cx="11746308" cy="3352800"/>
        </p:xfrm>
        <a:graphic>
          <a:graphicData uri="http://schemas.openxmlformats.org/drawingml/2006/table">
            <a:tbl>
              <a:tblPr firstRow="1" lastCol="1" bandRow="1" bandCol="1">
                <a:tableStyleId>{5C22544A-7EE6-4342-B048-85BDC9FD1C3A}</a:tableStyleId>
              </a:tblPr>
              <a:tblGrid>
                <a:gridCol w="2088917">
                  <a:extLst>
                    <a:ext uri="{9D8B030D-6E8A-4147-A177-3AD203B41FA5}">
                      <a16:colId xmlns:a16="http://schemas.microsoft.com/office/drawing/2014/main" val="20000"/>
                    </a:ext>
                  </a:extLst>
                </a:gridCol>
                <a:gridCol w="3516451">
                  <a:extLst>
                    <a:ext uri="{9D8B030D-6E8A-4147-A177-3AD203B41FA5}">
                      <a16:colId xmlns:a16="http://schemas.microsoft.com/office/drawing/2014/main" val="20001"/>
                    </a:ext>
                  </a:extLst>
                </a:gridCol>
                <a:gridCol w="3068456">
                  <a:extLst>
                    <a:ext uri="{9D8B030D-6E8A-4147-A177-3AD203B41FA5}">
                      <a16:colId xmlns:a16="http://schemas.microsoft.com/office/drawing/2014/main" val="20002"/>
                    </a:ext>
                  </a:extLst>
                </a:gridCol>
                <a:gridCol w="3072484">
                  <a:extLst>
                    <a:ext uri="{9D8B030D-6E8A-4147-A177-3AD203B41FA5}">
                      <a16:colId xmlns:a16="http://schemas.microsoft.com/office/drawing/2014/main" val="20003"/>
                    </a:ext>
                  </a:extLst>
                </a:gridCol>
              </a:tblGrid>
              <a:tr h="312116">
                <a:tc>
                  <a:txBody>
                    <a:bodyPr/>
                    <a:lstStyle/>
                    <a:p>
                      <a:pPr lvl="0" algn="ctr">
                        <a:lnSpc>
                          <a:spcPct val="100000"/>
                        </a:lnSpc>
                      </a:pPr>
                      <a:endParaRPr lang="en-JM" altLang="ko-KR" sz="1600" b="1" spc="0" dirty="0">
                        <a:solidFill>
                          <a:schemeClr val="bg1"/>
                        </a:solidFill>
                        <a:latin typeface="+mn-lt"/>
                        <a:cs typeface="Arial" pitchFamily="34" charset="0"/>
                      </a:endParaRPr>
                    </a:p>
                  </a:txBody>
                  <a:tcPr anchor="ctr">
                    <a:lnL w="12700" cmpd="sng">
                      <a:noFill/>
                    </a:lnL>
                    <a:lnR w="12700" cmpd="sng">
                      <a:noFill/>
                    </a:lnR>
                    <a:lnT w="12700" cmpd="sng">
                      <a:noFill/>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lvl="0" algn="ctr">
                        <a:lnSpc>
                          <a:spcPct val="100000"/>
                        </a:lnSpc>
                      </a:pPr>
                      <a:r>
                        <a:rPr lang="en-JM" altLang="ko-KR" sz="1600" b="1" spc="0" dirty="0">
                          <a:solidFill>
                            <a:schemeClr val="bg1"/>
                          </a:solidFill>
                          <a:latin typeface="+mn-lt"/>
                          <a:cs typeface="Arial" pitchFamily="34" charset="0"/>
                        </a:rPr>
                        <a:t>CHEAP ($)</a:t>
                      </a:r>
                    </a:p>
                  </a:txBody>
                  <a:tcPr anchor="ctr">
                    <a:lnL w="12700" cmpd="sng">
                      <a:noFill/>
                    </a:lnL>
                    <a:lnR w="12700" cmpd="sng">
                      <a:noFill/>
                    </a:lnR>
                    <a:lnT w="12700" cmpd="sng">
                      <a:noFill/>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lvl="0" algn="ctr">
                        <a:lnSpc>
                          <a:spcPct val="100000"/>
                        </a:lnSpc>
                      </a:pPr>
                      <a:r>
                        <a:rPr lang="en-JM" altLang="ko-KR" sz="1600" b="1" spc="0" dirty="0">
                          <a:solidFill>
                            <a:schemeClr val="bg1"/>
                          </a:solidFill>
                          <a:latin typeface="+mn-lt"/>
                          <a:cs typeface="Arial" pitchFamily="34" charset="0"/>
                        </a:rPr>
                        <a:t>MEDIUM ($$-$$$)</a:t>
                      </a:r>
                    </a:p>
                  </a:txBody>
                  <a:tcPr anchor="ctr">
                    <a:lnL w="12700" cmpd="sng">
                      <a:noFill/>
                    </a:lnL>
                    <a:lnR w="12700" cmpd="sng">
                      <a:noFill/>
                    </a:lnR>
                    <a:lnT w="12700" cmpd="sng">
                      <a:noFill/>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JM" altLang="ko-KR" sz="1600" b="1" spc="0" dirty="0">
                          <a:solidFill>
                            <a:schemeClr val="bg1"/>
                          </a:solidFill>
                          <a:latin typeface="+mn-lt"/>
                          <a:cs typeface="Arial" pitchFamily="34" charset="0"/>
                        </a:rPr>
                        <a:t>LUXURY ($$$$)</a:t>
                      </a:r>
                    </a:p>
                  </a:txBody>
                  <a:tcPr anchor="ctr">
                    <a:lnL w="12700" cmpd="sng">
                      <a:noFill/>
                    </a:lnL>
                    <a:lnR w="12700" cmpd="sng">
                      <a:noFill/>
                    </a:lnR>
                    <a:lnT w="12700" cmpd="sng">
                      <a:noFill/>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274320">
                <a:tc>
                  <a:txBody>
                    <a:bodyPr/>
                    <a:lstStyle/>
                    <a:p>
                      <a:pPr algn="l"/>
                      <a:r>
                        <a:rPr lang="en-US" altLang="ko-KR" sz="2000" b="1" dirty="0">
                          <a:solidFill>
                            <a:schemeClr val="tx1">
                              <a:lumMod val="75000"/>
                              <a:lumOff val="25000"/>
                            </a:schemeClr>
                          </a:solidFill>
                          <a:latin typeface="+mn-lt"/>
                          <a:cs typeface="Arial" pitchFamily="34" charset="0"/>
                        </a:rPr>
                        <a:t>TOP3 Cities</a:t>
                      </a:r>
                      <a:endParaRPr lang="en-JM" sz="2000" b="1" dirty="0">
                        <a:solidFill>
                          <a:schemeClr val="tx1">
                            <a:lumMod val="75000"/>
                            <a:lumOff val="25000"/>
                          </a:schemeClr>
                        </a:solidFill>
                        <a:latin typeface="+mn-lt"/>
                        <a:cs typeface="Arial" pitchFamily="34" charset="0"/>
                      </a:endParaRP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altLang="ko-KR" sz="2000" b="1" dirty="0">
                          <a:solidFill>
                            <a:schemeClr val="tx1">
                              <a:lumMod val="75000"/>
                              <a:lumOff val="25000"/>
                            </a:schemeClr>
                          </a:solidFill>
                          <a:latin typeface="+mn-lt"/>
                          <a:cs typeface="Arial" pitchFamily="34" charset="0"/>
                        </a:rPr>
                        <a:t>London</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altLang="ko-KR" sz="2000" b="1" dirty="0">
                          <a:solidFill>
                            <a:schemeClr val="tx1">
                              <a:lumMod val="75000"/>
                              <a:lumOff val="25000"/>
                            </a:schemeClr>
                          </a:solidFill>
                          <a:latin typeface="+mn-lt"/>
                          <a:cs typeface="Arial" pitchFamily="34" charset="0"/>
                        </a:rPr>
                        <a:t>Paris</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000" b="1" dirty="0">
                          <a:solidFill>
                            <a:schemeClr val="tx1">
                              <a:lumMod val="75000"/>
                              <a:lumOff val="25000"/>
                            </a:schemeClr>
                          </a:solidFill>
                          <a:latin typeface="+mn-lt"/>
                          <a:cs typeface="Arial" pitchFamily="34" charset="0"/>
                        </a:rPr>
                        <a:t>Roma </a:t>
                      </a: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altLang="ko-KR" sz="2000" b="1" dirty="0">
                          <a:solidFill>
                            <a:schemeClr val="tx1">
                              <a:lumMod val="75000"/>
                              <a:lumOff val="25000"/>
                            </a:schemeClr>
                          </a:solidFill>
                          <a:latin typeface="+mn-lt"/>
                          <a:cs typeface="Arial" pitchFamily="34" charset="0"/>
                        </a:rPr>
                        <a:t>London</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altLang="ko-KR" sz="2000" b="1" dirty="0">
                          <a:solidFill>
                            <a:schemeClr val="tx1">
                              <a:lumMod val="75000"/>
                              <a:lumOff val="25000"/>
                            </a:schemeClr>
                          </a:solidFill>
                          <a:latin typeface="+mn-lt"/>
                          <a:cs typeface="Arial" pitchFamily="34" charset="0"/>
                        </a:rPr>
                        <a:t>Paris</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000" b="1" dirty="0">
                          <a:solidFill>
                            <a:schemeClr val="tx1">
                              <a:lumMod val="75000"/>
                              <a:lumOff val="25000"/>
                            </a:schemeClr>
                          </a:solidFill>
                          <a:latin typeface="+mn-lt"/>
                          <a:cs typeface="Arial" pitchFamily="34" charset="0"/>
                        </a:rPr>
                        <a:t>Roma </a:t>
                      </a: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altLang="ko-KR" sz="2000" b="1" dirty="0">
                          <a:solidFill>
                            <a:schemeClr val="tx1">
                              <a:lumMod val="75000"/>
                              <a:lumOff val="25000"/>
                            </a:schemeClr>
                          </a:solidFill>
                          <a:latin typeface="+mn-lt"/>
                          <a:cs typeface="Arial" pitchFamily="34" charset="0"/>
                        </a:rPr>
                        <a:t>London</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altLang="ko-KR" sz="2000" b="1" dirty="0">
                          <a:solidFill>
                            <a:schemeClr val="tx1">
                              <a:lumMod val="75000"/>
                              <a:lumOff val="25000"/>
                            </a:schemeClr>
                          </a:solidFill>
                          <a:latin typeface="+mn-lt"/>
                          <a:cs typeface="Arial" pitchFamily="34" charset="0"/>
                        </a:rPr>
                        <a:t>Paris</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2000" b="1" dirty="0">
                          <a:solidFill>
                            <a:schemeClr val="tx1">
                              <a:lumMod val="75000"/>
                              <a:lumOff val="25000"/>
                            </a:schemeClr>
                          </a:solidFill>
                          <a:latin typeface="+mn-lt"/>
                          <a:cs typeface="Arial" pitchFamily="34" charset="0"/>
                        </a:rPr>
                        <a:t>Barcelona</a:t>
                      </a: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10001"/>
                  </a:ext>
                </a:extLst>
              </a:tr>
              <a:tr h="326862">
                <a:tc>
                  <a:txBody>
                    <a:bodyPr/>
                    <a:lstStyle/>
                    <a:p>
                      <a:pPr algn="l"/>
                      <a:r>
                        <a:rPr lang="en-JM" sz="2000" b="1" kern="1200" dirty="0">
                          <a:solidFill>
                            <a:schemeClr val="tx1">
                              <a:lumMod val="75000"/>
                              <a:lumOff val="25000"/>
                            </a:schemeClr>
                          </a:solidFill>
                          <a:latin typeface="+mn-lt"/>
                          <a:cs typeface="Arial" pitchFamily="34" charset="0"/>
                        </a:rPr>
                        <a:t>TOP3 Cuisine Styles</a:t>
                      </a:r>
                      <a:endParaRPr lang="en-JM" sz="2000" b="1" dirty="0">
                        <a:solidFill>
                          <a:schemeClr val="tx1">
                            <a:lumMod val="75000"/>
                            <a:lumOff val="25000"/>
                          </a:schemeClr>
                        </a:solidFill>
                        <a:latin typeface="+mn-lt"/>
                        <a:cs typeface="Arial" pitchFamily="34" charset="0"/>
                      </a:endParaRP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JM" sz="2000" b="1" kern="1200" dirty="0">
                          <a:solidFill>
                            <a:schemeClr val="tx1">
                              <a:lumMod val="75000"/>
                              <a:lumOff val="25000"/>
                            </a:schemeClr>
                          </a:solidFill>
                          <a:latin typeface="+mn-lt"/>
                          <a:cs typeface="Arial" pitchFamily="34" charset="0"/>
                        </a:rPr>
                        <a:t>Vegetarian Friendly</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JM" sz="2000" b="1" kern="1200" dirty="0">
                          <a:solidFill>
                            <a:schemeClr val="tx1">
                              <a:lumMod val="75000"/>
                              <a:lumOff val="25000"/>
                            </a:schemeClr>
                          </a:solidFill>
                          <a:latin typeface="+mn-lt"/>
                          <a:cs typeface="Arial" pitchFamily="34" charset="0"/>
                        </a:rPr>
                        <a:t>European</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JM" sz="2000" b="1" kern="1200" dirty="0">
                          <a:solidFill>
                            <a:schemeClr val="tx1">
                              <a:lumMod val="75000"/>
                              <a:lumOff val="25000"/>
                            </a:schemeClr>
                          </a:solidFill>
                          <a:latin typeface="+mn-lt"/>
                          <a:cs typeface="Arial" pitchFamily="34" charset="0"/>
                        </a:rPr>
                        <a:t>Italian</a:t>
                      </a:r>
                      <a:endParaRPr lang="en-JM" sz="2000" b="1" dirty="0">
                        <a:solidFill>
                          <a:schemeClr val="tx1">
                            <a:lumMod val="75000"/>
                            <a:lumOff val="25000"/>
                          </a:schemeClr>
                        </a:solidFill>
                        <a:latin typeface="+mn-lt"/>
                        <a:cs typeface="Arial" pitchFamily="34" charset="0"/>
                      </a:endParaRP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JM" sz="2000" b="1" kern="1200" dirty="0">
                          <a:solidFill>
                            <a:schemeClr val="tx1">
                              <a:lumMod val="75000"/>
                              <a:lumOff val="25000"/>
                            </a:schemeClr>
                          </a:solidFill>
                          <a:latin typeface="+mn-lt"/>
                          <a:cs typeface="Arial" pitchFamily="34" charset="0"/>
                        </a:rPr>
                        <a:t>Vegetarian Friendly</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JM" sz="2000" b="1" kern="1200" dirty="0">
                          <a:solidFill>
                            <a:schemeClr val="tx1">
                              <a:lumMod val="75000"/>
                              <a:lumOff val="25000"/>
                            </a:schemeClr>
                          </a:solidFill>
                          <a:latin typeface="+mn-lt"/>
                          <a:cs typeface="Arial" pitchFamily="34" charset="0"/>
                        </a:rPr>
                        <a:t>European</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JM" sz="2000" b="1" kern="1200" dirty="0">
                          <a:solidFill>
                            <a:schemeClr val="tx1">
                              <a:lumMod val="75000"/>
                              <a:lumOff val="25000"/>
                            </a:schemeClr>
                          </a:solidFill>
                          <a:latin typeface="+mn-lt"/>
                          <a:cs typeface="Arial" pitchFamily="34" charset="0"/>
                        </a:rPr>
                        <a:t>Mediterranean</a:t>
                      </a:r>
                      <a:endParaRPr lang="en-JM" sz="2000" b="1" dirty="0">
                        <a:solidFill>
                          <a:schemeClr val="tx1">
                            <a:lumMod val="75000"/>
                            <a:lumOff val="25000"/>
                          </a:schemeClr>
                        </a:solidFill>
                        <a:latin typeface="+mn-lt"/>
                        <a:cs typeface="Arial" pitchFamily="34" charset="0"/>
                      </a:endParaRP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JM" sz="2000" b="1" kern="1200" dirty="0">
                          <a:solidFill>
                            <a:schemeClr val="tx1">
                              <a:lumMod val="75000"/>
                              <a:lumOff val="25000"/>
                            </a:schemeClr>
                          </a:solidFill>
                          <a:latin typeface="+mn-lt"/>
                          <a:cs typeface="Arial" pitchFamily="34" charset="0"/>
                        </a:rPr>
                        <a:t>European</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JM" sz="2000" b="1" kern="1200" dirty="0">
                          <a:solidFill>
                            <a:schemeClr val="tx1">
                              <a:lumMod val="75000"/>
                              <a:lumOff val="25000"/>
                            </a:schemeClr>
                          </a:solidFill>
                          <a:latin typeface="+mn-lt"/>
                          <a:cs typeface="Arial" pitchFamily="34" charset="0"/>
                        </a:rPr>
                        <a:t>Vegetarian Friendly</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JM" sz="2000" b="1" kern="1200" dirty="0">
                          <a:solidFill>
                            <a:schemeClr val="tx1">
                              <a:lumMod val="75000"/>
                              <a:lumOff val="25000"/>
                            </a:schemeClr>
                          </a:solidFill>
                          <a:latin typeface="+mn-lt"/>
                          <a:cs typeface="Arial" pitchFamily="34" charset="0"/>
                        </a:rPr>
                        <a:t>Gluten Free</a:t>
                      </a:r>
                      <a:endParaRPr lang="en-JM" sz="2000" b="1" dirty="0">
                        <a:solidFill>
                          <a:schemeClr val="tx1">
                            <a:lumMod val="75000"/>
                            <a:lumOff val="25000"/>
                          </a:schemeClr>
                        </a:solidFill>
                        <a:latin typeface="+mn-lt"/>
                        <a:cs typeface="Arial" pitchFamily="34" charset="0"/>
                      </a:endParaRP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26862">
                <a:tc>
                  <a:txBody>
                    <a:bodyPr/>
                    <a:lstStyle/>
                    <a:p>
                      <a:pPr algn="l"/>
                      <a:r>
                        <a:rPr lang="en-US" altLang="ko-KR" sz="2000" b="1" dirty="0">
                          <a:solidFill>
                            <a:schemeClr val="tx1">
                              <a:lumMod val="75000"/>
                              <a:lumOff val="25000"/>
                            </a:schemeClr>
                          </a:solidFill>
                          <a:latin typeface="+mn-lt"/>
                          <a:cs typeface="Arial" pitchFamily="34" charset="0"/>
                        </a:rPr>
                        <a:t>Average Rating</a:t>
                      </a:r>
                      <a:endParaRPr lang="en-JM" altLang="ko-KR" sz="2000" b="1" dirty="0">
                        <a:solidFill>
                          <a:schemeClr val="tx1">
                            <a:lumMod val="75000"/>
                            <a:lumOff val="25000"/>
                          </a:schemeClr>
                        </a:solidFill>
                        <a:latin typeface="+mn-lt"/>
                        <a:cs typeface="Arial" pitchFamily="34" charset="0"/>
                      </a:endParaRP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 typeface="+mj-lt"/>
                        <a:buNone/>
                        <a:tabLst/>
                        <a:defRPr/>
                      </a:pPr>
                      <a:endParaRPr lang="en-JM" altLang="ko-KR" sz="2000" b="1" dirty="0">
                        <a:solidFill>
                          <a:schemeClr val="tx1">
                            <a:lumMod val="75000"/>
                            <a:lumOff val="25000"/>
                          </a:schemeClr>
                        </a:solidFill>
                        <a:latin typeface="+mn-lt"/>
                        <a:cs typeface="Arial" pitchFamily="34" charset="0"/>
                      </a:endParaRPr>
                    </a:p>
                    <a:p>
                      <a:pPr marL="0" marR="0" indent="0" algn="ctr" defTabSz="914400" rtl="0" eaLnBrk="1" fontAlgn="auto" latinLnBrk="0" hangingPunct="1">
                        <a:lnSpc>
                          <a:spcPct val="100000"/>
                        </a:lnSpc>
                        <a:spcBef>
                          <a:spcPts val="0"/>
                        </a:spcBef>
                        <a:spcAft>
                          <a:spcPts val="0"/>
                        </a:spcAft>
                        <a:buClrTx/>
                        <a:buSzTx/>
                        <a:buFont typeface="+mj-lt"/>
                        <a:buNone/>
                        <a:tabLst/>
                        <a:defRPr/>
                      </a:pPr>
                      <a:r>
                        <a:rPr lang="en-JM" altLang="ko-KR" sz="2000" b="1" dirty="0">
                          <a:solidFill>
                            <a:schemeClr val="tx1">
                              <a:lumMod val="75000"/>
                              <a:lumOff val="25000"/>
                            </a:schemeClr>
                          </a:solidFill>
                          <a:latin typeface="+mn-lt"/>
                          <a:cs typeface="Arial" pitchFamily="34" charset="0"/>
                        </a:rPr>
                        <a:t>4.1</a:t>
                      </a:r>
                    </a:p>
                    <a:p>
                      <a:pPr marL="0" marR="0" indent="0" algn="ctr" defTabSz="914400" rtl="0" eaLnBrk="1" fontAlgn="auto" latinLnBrk="0" hangingPunct="1">
                        <a:lnSpc>
                          <a:spcPct val="100000"/>
                        </a:lnSpc>
                        <a:spcBef>
                          <a:spcPts val="0"/>
                        </a:spcBef>
                        <a:spcAft>
                          <a:spcPts val="0"/>
                        </a:spcAft>
                        <a:buClrTx/>
                        <a:buSzTx/>
                        <a:buFont typeface="+mj-lt"/>
                        <a:buNone/>
                        <a:tabLst/>
                        <a:defRPr/>
                      </a:pPr>
                      <a:endParaRPr lang="en-JM" altLang="ko-KR" sz="2000" b="1" dirty="0">
                        <a:solidFill>
                          <a:schemeClr val="tx1">
                            <a:lumMod val="75000"/>
                            <a:lumOff val="25000"/>
                          </a:schemeClr>
                        </a:solidFill>
                        <a:latin typeface="+mn-lt"/>
                        <a:cs typeface="Arial" pitchFamily="34" charset="0"/>
                      </a:endParaRP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 typeface="+mj-lt"/>
                        <a:buNone/>
                        <a:tabLst/>
                        <a:defRPr/>
                      </a:pPr>
                      <a:r>
                        <a:rPr lang="en-JM" altLang="ko-KR" sz="2000" b="1" dirty="0">
                          <a:solidFill>
                            <a:schemeClr val="tx1">
                              <a:lumMod val="75000"/>
                              <a:lumOff val="25000"/>
                            </a:schemeClr>
                          </a:solidFill>
                          <a:latin typeface="+mn-lt"/>
                          <a:cs typeface="Arial" pitchFamily="34" charset="0"/>
                        </a:rPr>
                        <a:t>4.0</a:t>
                      </a: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 typeface="+mj-lt"/>
                        <a:buNone/>
                        <a:tabLst/>
                        <a:defRPr/>
                      </a:pPr>
                      <a:r>
                        <a:rPr lang="en-JM" altLang="ko-KR" sz="2000" b="1" dirty="0">
                          <a:solidFill>
                            <a:schemeClr val="tx1">
                              <a:lumMod val="75000"/>
                              <a:lumOff val="25000"/>
                            </a:schemeClr>
                          </a:solidFill>
                          <a:latin typeface="+mn-lt"/>
                          <a:cs typeface="Arial" pitchFamily="34" charset="0"/>
                        </a:rPr>
                        <a:t>4.2</a:t>
                      </a:r>
                    </a:p>
                  </a:txBody>
                  <a:tcPr anchor="ctr">
                    <a:lnL w="12700" cmpd="sng">
                      <a:noFill/>
                    </a:lnL>
                    <a:lnR w="12700" cmpd="sng">
                      <a:noFill/>
                    </a:lnR>
                    <a:lnT w="9525" cap="flat" cmpd="sng" algn="ctr">
                      <a:noFill/>
                      <a:prstDash val="sysDash"/>
                      <a:round/>
                      <a:headEnd type="none" w="med" len="med"/>
                      <a:tailEnd type="none" w="med" len="med"/>
                    </a:lnT>
                    <a:lnB w="9525" cap="flat" cmpd="sng" algn="ctr">
                      <a:noFill/>
                      <a:prstDash val="sysDash"/>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914133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Cities Map</a:t>
            </a:r>
          </a:p>
        </p:txBody>
      </p:sp>
      <p:pic>
        <p:nvPicPr>
          <p:cNvPr id="4" name="Рисунок 3">
            <a:extLst>
              <a:ext uri="{FF2B5EF4-FFF2-40B4-BE49-F238E27FC236}">
                <a16:creationId xmlns:a16="http://schemas.microsoft.com/office/drawing/2014/main" id="{D2A0F944-C230-4AE2-8B87-611CD80554AD}"/>
              </a:ext>
            </a:extLst>
          </p:cNvPr>
          <p:cNvPicPr>
            <a:picLocks noChangeAspect="1"/>
          </p:cNvPicPr>
          <p:nvPr/>
        </p:nvPicPr>
        <p:blipFill rotWithShape="1">
          <a:blip r:embed="rId3"/>
          <a:srcRect l="57785" t="13177" r="20571" b="22394"/>
          <a:stretch/>
        </p:blipFill>
        <p:spPr>
          <a:xfrm>
            <a:off x="625964" y="1189026"/>
            <a:ext cx="5885299" cy="4927229"/>
          </a:xfrm>
          <a:prstGeom prst="rect">
            <a:avLst/>
          </a:prstGeom>
        </p:spPr>
        <p:style>
          <a:lnRef idx="2">
            <a:schemeClr val="dk1"/>
          </a:lnRef>
          <a:fillRef idx="1">
            <a:schemeClr val="lt1"/>
          </a:fillRef>
          <a:effectRef idx="0">
            <a:schemeClr val="dk1"/>
          </a:effectRef>
          <a:fontRef idx="minor">
            <a:schemeClr val="dk1"/>
          </a:fontRef>
        </p:style>
      </p:pic>
      <p:sp>
        <p:nvSpPr>
          <p:cNvPr id="5" name="TextBox 4">
            <a:extLst>
              <a:ext uri="{FF2B5EF4-FFF2-40B4-BE49-F238E27FC236}">
                <a16:creationId xmlns:a16="http://schemas.microsoft.com/office/drawing/2014/main" id="{86639D3B-0986-4AE3-8D26-5A055E229B2B}"/>
              </a:ext>
            </a:extLst>
          </p:cNvPr>
          <p:cNvSpPr txBox="1"/>
          <p:nvPr/>
        </p:nvSpPr>
        <p:spPr>
          <a:xfrm>
            <a:off x="7862721" y="4190849"/>
            <a:ext cx="3637565" cy="2062103"/>
          </a:xfrm>
          <a:prstGeom prst="rect">
            <a:avLst/>
          </a:prstGeom>
          <a:noFill/>
        </p:spPr>
        <p:txBody>
          <a:bodyPr wrap="square" lIns="108000" rIns="108000" rtlCol="0">
            <a:spAutoFit/>
          </a:bodyPr>
          <a:lstStyle/>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31 cities</a:t>
            </a:r>
          </a:p>
          <a:p>
            <a:endParaRPr lang="en-US" altLang="ko-KR" sz="1600"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23 capitals</a:t>
            </a:r>
          </a:p>
          <a:p>
            <a:pPr marL="285750" indent="-285750">
              <a:buFont typeface="Arial" panose="020B0604020202020204" pitchFamily="34" charset="0"/>
              <a:buChar char="•"/>
            </a:pPr>
            <a:endParaRPr lang="en-US" altLang="ko-KR" sz="1600" b="1" dirty="0">
              <a:solidFill>
                <a:schemeClr val="tx1">
                  <a:lumMod val="75000"/>
                  <a:lumOff val="25000"/>
                </a:schemeClr>
              </a:solidFill>
              <a:cs typeface="Arial" pitchFamily="34" charset="0"/>
            </a:endParaRPr>
          </a:p>
          <a:p>
            <a:pPr marL="285750" indent="-285750">
              <a:buFont typeface="Arial" panose="020B0604020202020204" pitchFamily="34" charset="0"/>
              <a:buChar char="•"/>
            </a:pPr>
            <a:r>
              <a:rPr lang="en-US" altLang="ko-KR" sz="1600" b="1" dirty="0">
                <a:solidFill>
                  <a:schemeClr val="tx1">
                    <a:lumMod val="75000"/>
                    <a:lumOff val="25000"/>
                  </a:schemeClr>
                </a:solidFill>
                <a:cs typeface="Arial" pitchFamily="34" charset="0"/>
              </a:rPr>
              <a:t>24 countries</a:t>
            </a:r>
          </a:p>
          <a:p>
            <a:endParaRPr lang="en-US" altLang="ko-KR" sz="1600" b="1" dirty="0">
              <a:solidFill>
                <a:schemeClr val="tx1">
                  <a:lumMod val="75000"/>
                  <a:lumOff val="25000"/>
                </a:schemeClr>
              </a:solidFill>
              <a:cs typeface="Arial" pitchFamily="34" charset="0"/>
            </a:endParaRPr>
          </a:p>
          <a:p>
            <a:endParaRPr lang="en-US" altLang="ko-KR" sz="1600" b="1" dirty="0">
              <a:solidFill>
                <a:schemeClr val="tx1">
                  <a:lumMod val="75000"/>
                  <a:lumOff val="25000"/>
                </a:schemeClr>
              </a:solidFill>
              <a:cs typeface="Arial" pitchFamily="34" charset="0"/>
            </a:endParaRPr>
          </a:p>
          <a:p>
            <a:endParaRPr lang="en-US" altLang="ko-KR" sz="1600" b="1" dirty="0">
              <a:solidFill>
                <a:schemeClr val="tx1">
                  <a:lumMod val="75000"/>
                  <a:lumOff val="25000"/>
                </a:schemeClr>
              </a:solidFill>
              <a:cs typeface="Arial" pitchFamily="34" charset="0"/>
            </a:endParaRPr>
          </a:p>
        </p:txBody>
      </p:sp>
      <p:sp>
        <p:nvSpPr>
          <p:cNvPr id="6" name="Oval 627">
            <a:extLst>
              <a:ext uri="{FF2B5EF4-FFF2-40B4-BE49-F238E27FC236}">
                <a16:creationId xmlns:a16="http://schemas.microsoft.com/office/drawing/2014/main" id="{3798BB18-3770-4208-8F6A-B2AB24E9F65B}"/>
              </a:ext>
            </a:extLst>
          </p:cNvPr>
          <p:cNvSpPr/>
          <p:nvPr/>
        </p:nvSpPr>
        <p:spPr>
          <a:xfrm>
            <a:off x="1189473" y="2625276"/>
            <a:ext cx="3308883" cy="3131147"/>
          </a:xfrm>
          <a:prstGeom prst="ellipse">
            <a:avLst/>
          </a:prstGeom>
          <a:solidFill>
            <a:schemeClr val="accent3">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cxnSp>
        <p:nvCxnSpPr>
          <p:cNvPr id="7" name="Elbow Connector 117">
            <a:extLst>
              <a:ext uri="{FF2B5EF4-FFF2-40B4-BE49-F238E27FC236}">
                <a16:creationId xmlns:a16="http://schemas.microsoft.com/office/drawing/2014/main" id="{12750F72-C74F-46CF-BF0D-0DC7235B254B}"/>
              </a:ext>
            </a:extLst>
          </p:cNvPr>
          <p:cNvCxnSpPr>
            <a:cxnSpLocks/>
          </p:cNvCxnSpPr>
          <p:nvPr/>
        </p:nvCxnSpPr>
        <p:spPr>
          <a:xfrm rot="10800000">
            <a:off x="2843917" y="2625277"/>
            <a:ext cx="7502919" cy="3131147"/>
          </a:xfrm>
          <a:prstGeom prst="bentConnector3">
            <a:avLst>
              <a:gd name="adj1" fmla="val 39939"/>
            </a:avLst>
          </a:prstGeom>
          <a:ln w="19050">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8702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339509"/>
            <a:ext cx="11573197" cy="724247"/>
          </a:xfrm>
        </p:spPr>
        <p:txBody>
          <a:bodyPr>
            <a:normAutofit fontScale="92500" lnSpcReduction="10000"/>
          </a:bodyPr>
          <a:lstStyle/>
          <a:p>
            <a:r>
              <a:rPr lang="en-US" dirty="0"/>
              <a:t>Evaluation Process</a:t>
            </a:r>
          </a:p>
        </p:txBody>
      </p:sp>
      <p:sp>
        <p:nvSpPr>
          <p:cNvPr id="3" name="Rectangle 2">
            <a:extLst>
              <a:ext uri="{FF2B5EF4-FFF2-40B4-BE49-F238E27FC236}">
                <a16:creationId xmlns:a16="http://schemas.microsoft.com/office/drawing/2014/main" id="{A50A0181-21AD-4CDE-A1E4-CCEC4692A600}"/>
              </a:ext>
            </a:extLst>
          </p:cNvPr>
          <p:cNvSpPr/>
          <p:nvPr/>
        </p:nvSpPr>
        <p:spPr>
          <a:xfrm>
            <a:off x="7467523" y="2242341"/>
            <a:ext cx="3894744" cy="792000"/>
          </a:xfrm>
          <a:prstGeom prst="rect">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6" name="Rectangle 5">
            <a:extLst>
              <a:ext uri="{FF2B5EF4-FFF2-40B4-BE49-F238E27FC236}">
                <a16:creationId xmlns:a16="http://schemas.microsoft.com/office/drawing/2014/main" id="{3EEC1724-94F0-4238-BADD-D17EE3762B1C}"/>
              </a:ext>
            </a:extLst>
          </p:cNvPr>
          <p:cNvSpPr/>
          <p:nvPr/>
        </p:nvSpPr>
        <p:spPr>
          <a:xfrm>
            <a:off x="966496" y="4762303"/>
            <a:ext cx="2942926" cy="792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sp>
        <p:nvSpPr>
          <p:cNvPr id="7" name="Bent-Up Arrow 129">
            <a:extLst>
              <a:ext uri="{FF2B5EF4-FFF2-40B4-BE49-F238E27FC236}">
                <a16:creationId xmlns:a16="http://schemas.microsoft.com/office/drawing/2014/main" id="{EE2CBB61-04A1-41CA-B4D6-62F8AA262437}"/>
              </a:ext>
            </a:extLst>
          </p:cNvPr>
          <p:cNvSpPr/>
          <p:nvPr/>
        </p:nvSpPr>
        <p:spPr>
          <a:xfrm rot="16200000" flipV="1">
            <a:off x="2452165" y="4065201"/>
            <a:ext cx="597208" cy="813414"/>
          </a:xfrm>
          <a:prstGeom prst="bentUpArrow">
            <a:avLst>
              <a:gd name="adj1" fmla="val 36792"/>
              <a:gd name="adj2" fmla="val 29908"/>
              <a:gd name="adj3" fmla="val 3972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Rectangle 7">
            <a:extLst>
              <a:ext uri="{FF2B5EF4-FFF2-40B4-BE49-F238E27FC236}">
                <a16:creationId xmlns:a16="http://schemas.microsoft.com/office/drawing/2014/main" id="{7A72D4DB-96D4-4FB6-82D8-D71C2F53006D}"/>
              </a:ext>
            </a:extLst>
          </p:cNvPr>
          <p:cNvSpPr/>
          <p:nvPr/>
        </p:nvSpPr>
        <p:spPr>
          <a:xfrm>
            <a:off x="3127570" y="3928031"/>
            <a:ext cx="2942926" cy="792000"/>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9" name="Bent-Up Arrow 130">
            <a:extLst>
              <a:ext uri="{FF2B5EF4-FFF2-40B4-BE49-F238E27FC236}">
                <a16:creationId xmlns:a16="http://schemas.microsoft.com/office/drawing/2014/main" id="{00C2867C-564F-4E0F-8BAF-A55653CD0B30}"/>
              </a:ext>
            </a:extLst>
          </p:cNvPr>
          <p:cNvSpPr/>
          <p:nvPr/>
        </p:nvSpPr>
        <p:spPr>
          <a:xfrm rot="16200000" flipV="1">
            <a:off x="4607188" y="3248588"/>
            <a:ext cx="597208" cy="813414"/>
          </a:xfrm>
          <a:prstGeom prst="bentUpArrow">
            <a:avLst>
              <a:gd name="adj1" fmla="val 36792"/>
              <a:gd name="adj2" fmla="val 29908"/>
              <a:gd name="adj3" fmla="val 39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0" name="Rectangle 9">
            <a:extLst>
              <a:ext uri="{FF2B5EF4-FFF2-40B4-BE49-F238E27FC236}">
                <a16:creationId xmlns:a16="http://schemas.microsoft.com/office/drawing/2014/main" id="{DB2858A6-39C9-43F4-A38B-8E5C2AF7995C}"/>
              </a:ext>
            </a:extLst>
          </p:cNvPr>
          <p:cNvSpPr/>
          <p:nvPr/>
        </p:nvSpPr>
        <p:spPr>
          <a:xfrm>
            <a:off x="5297546" y="3085186"/>
            <a:ext cx="2942926" cy="792000"/>
          </a:xfrm>
          <a:prstGeom prst="rect">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endParaRPr>
          </a:p>
        </p:txBody>
      </p:sp>
      <p:sp>
        <p:nvSpPr>
          <p:cNvPr id="11" name="Bent-Up Arrow 131">
            <a:extLst>
              <a:ext uri="{FF2B5EF4-FFF2-40B4-BE49-F238E27FC236}">
                <a16:creationId xmlns:a16="http://schemas.microsoft.com/office/drawing/2014/main" id="{0B8310E3-9A8C-45A6-9F39-0543014E3EF4}"/>
              </a:ext>
            </a:extLst>
          </p:cNvPr>
          <p:cNvSpPr/>
          <p:nvPr/>
        </p:nvSpPr>
        <p:spPr>
          <a:xfrm rot="16200000" flipV="1">
            <a:off x="6762211" y="2431973"/>
            <a:ext cx="597209" cy="813415"/>
          </a:xfrm>
          <a:prstGeom prst="bentUpArrow">
            <a:avLst>
              <a:gd name="adj1" fmla="val 36792"/>
              <a:gd name="adj2" fmla="val 29908"/>
              <a:gd name="adj3" fmla="val 3972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0" name="TextBox 19">
            <a:extLst>
              <a:ext uri="{FF2B5EF4-FFF2-40B4-BE49-F238E27FC236}">
                <a16:creationId xmlns:a16="http://schemas.microsoft.com/office/drawing/2014/main" id="{F4757737-0CC9-4DCF-A9D4-508E9F3C982A}"/>
              </a:ext>
            </a:extLst>
          </p:cNvPr>
          <p:cNvSpPr txBox="1"/>
          <p:nvPr/>
        </p:nvSpPr>
        <p:spPr>
          <a:xfrm>
            <a:off x="3993312" y="4817779"/>
            <a:ext cx="2077184" cy="692497"/>
          </a:xfrm>
          <a:prstGeom prst="rect">
            <a:avLst/>
          </a:prstGeom>
          <a:noFill/>
        </p:spPr>
        <p:txBody>
          <a:bodyPr wrap="square" rtlCol="0">
            <a:spAutoFit/>
          </a:bodyPr>
          <a:lstStyle/>
          <a:p>
            <a:pPr marL="171450" indent="-171450">
              <a:buFont typeface="Arial" panose="020B0604020202020204" pitchFamily="34" charset="0"/>
              <a:buChar char="•"/>
            </a:pPr>
            <a:r>
              <a:rPr lang="en-US" altLang="ko-KR" sz="1300" dirty="0">
                <a:solidFill>
                  <a:schemeClr val="tx1">
                    <a:lumMod val="75000"/>
                    <a:lumOff val="25000"/>
                  </a:schemeClr>
                </a:solidFill>
                <a:cs typeface="Arial" pitchFamily="34" charset="0"/>
              </a:rPr>
              <a:t>PCA</a:t>
            </a:r>
          </a:p>
          <a:p>
            <a:pPr marL="171450" indent="-171450">
              <a:buFont typeface="Arial" panose="020B0604020202020204" pitchFamily="34" charset="0"/>
              <a:buChar char="•"/>
            </a:pPr>
            <a:endParaRPr lang="en-US" altLang="ko-KR" sz="13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300" dirty="0">
                <a:solidFill>
                  <a:schemeClr val="tx1">
                    <a:lumMod val="75000"/>
                    <a:lumOff val="25000"/>
                  </a:schemeClr>
                </a:solidFill>
                <a:cs typeface="Arial" pitchFamily="34" charset="0"/>
              </a:rPr>
              <a:t>Clustering</a:t>
            </a:r>
          </a:p>
        </p:txBody>
      </p:sp>
      <p:grpSp>
        <p:nvGrpSpPr>
          <p:cNvPr id="27" name="Group 109">
            <a:extLst>
              <a:ext uri="{FF2B5EF4-FFF2-40B4-BE49-F238E27FC236}">
                <a16:creationId xmlns:a16="http://schemas.microsoft.com/office/drawing/2014/main" id="{79EACD6F-6BFF-410D-B239-AB129A0F2BAC}"/>
              </a:ext>
            </a:extLst>
          </p:cNvPr>
          <p:cNvGrpSpPr/>
          <p:nvPr/>
        </p:nvGrpSpPr>
        <p:grpSpPr>
          <a:xfrm>
            <a:off x="1661539" y="4935638"/>
            <a:ext cx="1617683" cy="565750"/>
            <a:chOff x="3211745" y="1989109"/>
            <a:chExt cx="1432263" cy="462886"/>
          </a:xfrm>
        </p:grpSpPr>
        <p:sp>
          <p:nvSpPr>
            <p:cNvPr id="28" name="TextBox 27">
              <a:extLst>
                <a:ext uri="{FF2B5EF4-FFF2-40B4-BE49-F238E27FC236}">
                  <a16:creationId xmlns:a16="http://schemas.microsoft.com/office/drawing/2014/main" id="{D5FD0D33-AFBB-4560-8F58-8922750352B4}"/>
                </a:ext>
              </a:extLst>
            </p:cNvPr>
            <p:cNvSpPr txBox="1"/>
            <p:nvPr/>
          </p:nvSpPr>
          <p:spPr>
            <a:xfrm>
              <a:off x="3211745" y="1989109"/>
              <a:ext cx="1400519" cy="377726"/>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DATA CLEANING</a:t>
              </a:r>
            </a:p>
            <a:p>
              <a:pPr algn="ctr"/>
              <a:r>
                <a:rPr lang="en-US" altLang="ko-KR" sz="1200" b="1" dirty="0">
                  <a:solidFill>
                    <a:schemeClr val="bg1"/>
                  </a:solidFill>
                  <a:cs typeface="Arial" pitchFamily="34" charset="0"/>
                </a:rPr>
                <a:t>and EDA</a:t>
              </a:r>
              <a:endParaRPr lang="ko-KR" altLang="en-US" sz="1200" b="1" dirty="0">
                <a:solidFill>
                  <a:schemeClr val="bg1"/>
                </a:solidFill>
                <a:cs typeface="Arial" pitchFamily="34" charset="0"/>
              </a:endParaRPr>
            </a:p>
          </p:txBody>
        </p:sp>
        <p:sp>
          <p:nvSpPr>
            <p:cNvPr id="29" name="TextBox 28">
              <a:extLst>
                <a:ext uri="{FF2B5EF4-FFF2-40B4-BE49-F238E27FC236}">
                  <a16:creationId xmlns:a16="http://schemas.microsoft.com/office/drawing/2014/main" id="{EF909CA0-98FD-4571-A8E7-24046FE2A6F2}"/>
                </a:ext>
              </a:extLst>
            </p:cNvPr>
            <p:cNvSpPr txBox="1"/>
            <p:nvPr/>
          </p:nvSpPr>
          <p:spPr>
            <a:xfrm>
              <a:off x="3243489" y="2225360"/>
              <a:ext cx="1400519" cy="226635"/>
            </a:xfrm>
            <a:prstGeom prst="rect">
              <a:avLst/>
            </a:prstGeom>
            <a:noFill/>
          </p:spPr>
          <p:txBody>
            <a:bodyPr wrap="square" rtlCol="0" anchor="ctr">
              <a:spAutoFit/>
            </a:bodyPr>
            <a:lstStyle/>
            <a:p>
              <a:pPr algn="ctr"/>
              <a:endParaRPr lang="en-US" altLang="ko-KR" sz="1200" dirty="0">
                <a:solidFill>
                  <a:schemeClr val="bg1"/>
                </a:solidFill>
              </a:endParaRPr>
            </a:p>
          </p:txBody>
        </p:sp>
      </p:grpSp>
      <p:sp>
        <p:nvSpPr>
          <p:cNvPr id="31" name="TextBox 30">
            <a:extLst>
              <a:ext uri="{FF2B5EF4-FFF2-40B4-BE49-F238E27FC236}">
                <a16:creationId xmlns:a16="http://schemas.microsoft.com/office/drawing/2014/main" id="{1CDC6286-09A9-4620-B3C1-3823020DFC48}"/>
              </a:ext>
            </a:extLst>
          </p:cNvPr>
          <p:cNvSpPr txBox="1"/>
          <p:nvPr/>
        </p:nvSpPr>
        <p:spPr>
          <a:xfrm>
            <a:off x="3850548" y="4196086"/>
            <a:ext cx="1581830" cy="276998"/>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PREPROCESSING</a:t>
            </a:r>
            <a:endParaRPr lang="ko-KR" altLang="en-US" sz="1200" b="1" dirty="0">
              <a:solidFill>
                <a:schemeClr val="bg1"/>
              </a:solidFill>
              <a:cs typeface="Arial" pitchFamily="34" charset="0"/>
            </a:endParaRPr>
          </a:p>
        </p:txBody>
      </p:sp>
      <p:sp>
        <p:nvSpPr>
          <p:cNvPr id="34" name="TextBox 33">
            <a:extLst>
              <a:ext uri="{FF2B5EF4-FFF2-40B4-BE49-F238E27FC236}">
                <a16:creationId xmlns:a16="http://schemas.microsoft.com/office/drawing/2014/main" id="{9CAD85C0-2234-435A-8BAC-B7FAE21D3507}"/>
              </a:ext>
            </a:extLst>
          </p:cNvPr>
          <p:cNvSpPr txBox="1"/>
          <p:nvPr/>
        </p:nvSpPr>
        <p:spPr>
          <a:xfrm>
            <a:off x="6061588" y="3342687"/>
            <a:ext cx="1581830" cy="276998"/>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GRID SEARCH</a:t>
            </a:r>
            <a:endParaRPr lang="ko-KR" altLang="en-US" sz="1200" b="1" dirty="0">
              <a:solidFill>
                <a:schemeClr val="bg1"/>
              </a:solidFill>
              <a:cs typeface="Arial" pitchFamily="34" charset="0"/>
            </a:endParaRPr>
          </a:p>
        </p:txBody>
      </p:sp>
      <p:grpSp>
        <p:nvGrpSpPr>
          <p:cNvPr id="36" name="Group 109">
            <a:extLst>
              <a:ext uri="{FF2B5EF4-FFF2-40B4-BE49-F238E27FC236}">
                <a16:creationId xmlns:a16="http://schemas.microsoft.com/office/drawing/2014/main" id="{DA3F1845-E881-430B-AAE1-960FC6FAD292}"/>
              </a:ext>
            </a:extLst>
          </p:cNvPr>
          <p:cNvGrpSpPr/>
          <p:nvPr/>
        </p:nvGrpSpPr>
        <p:grpSpPr>
          <a:xfrm>
            <a:off x="8179104" y="2540071"/>
            <a:ext cx="2841659" cy="308761"/>
            <a:chOff x="3391048" y="2183794"/>
            <a:chExt cx="1652608" cy="252623"/>
          </a:xfrm>
        </p:grpSpPr>
        <p:sp>
          <p:nvSpPr>
            <p:cNvPr id="37" name="TextBox 36">
              <a:extLst>
                <a:ext uri="{FF2B5EF4-FFF2-40B4-BE49-F238E27FC236}">
                  <a16:creationId xmlns:a16="http://schemas.microsoft.com/office/drawing/2014/main" id="{5FFA67A0-FDA2-48AF-84B4-B4282687700F}"/>
                </a:ext>
              </a:extLst>
            </p:cNvPr>
            <p:cNvSpPr txBox="1"/>
            <p:nvPr/>
          </p:nvSpPr>
          <p:spPr>
            <a:xfrm>
              <a:off x="3391048" y="2183794"/>
              <a:ext cx="1591756" cy="226636"/>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FINAL CLASSIFIER MODEL</a:t>
              </a:r>
              <a:endParaRPr lang="ko-KR" altLang="en-US" sz="1200" b="1" dirty="0">
                <a:solidFill>
                  <a:schemeClr val="bg1"/>
                </a:solidFill>
                <a:cs typeface="Arial" pitchFamily="34" charset="0"/>
              </a:endParaRPr>
            </a:p>
          </p:txBody>
        </p:sp>
        <p:sp>
          <p:nvSpPr>
            <p:cNvPr id="38" name="TextBox 37">
              <a:extLst>
                <a:ext uri="{FF2B5EF4-FFF2-40B4-BE49-F238E27FC236}">
                  <a16:creationId xmlns:a16="http://schemas.microsoft.com/office/drawing/2014/main" id="{113C7A44-440D-409F-B306-F33F1ACD1CE1}"/>
                </a:ext>
              </a:extLst>
            </p:cNvPr>
            <p:cNvSpPr txBox="1"/>
            <p:nvPr/>
          </p:nvSpPr>
          <p:spPr>
            <a:xfrm>
              <a:off x="3431409" y="2209781"/>
              <a:ext cx="1612247" cy="226636"/>
            </a:xfrm>
            <a:prstGeom prst="rect">
              <a:avLst/>
            </a:prstGeom>
            <a:noFill/>
          </p:spPr>
          <p:txBody>
            <a:bodyPr wrap="square" rtlCol="0" anchor="ctr">
              <a:spAutoFit/>
            </a:bodyPr>
            <a:lstStyle/>
            <a:p>
              <a:pPr algn="ctr"/>
              <a:endParaRPr lang="en-US" altLang="ko-KR" sz="1200" dirty="0">
                <a:solidFill>
                  <a:schemeClr val="bg1"/>
                </a:solidFill>
              </a:endParaRPr>
            </a:p>
          </p:txBody>
        </p:sp>
      </p:grpSp>
      <p:sp>
        <p:nvSpPr>
          <p:cNvPr id="48" name="Graphic 46">
            <a:extLst>
              <a:ext uri="{FF2B5EF4-FFF2-40B4-BE49-F238E27FC236}">
                <a16:creationId xmlns:a16="http://schemas.microsoft.com/office/drawing/2014/main" id="{B5F13551-57AD-47A1-A7DD-F30ECAA4CC6D}"/>
              </a:ext>
            </a:extLst>
          </p:cNvPr>
          <p:cNvSpPr/>
          <p:nvPr/>
        </p:nvSpPr>
        <p:spPr>
          <a:xfrm rot="20395817">
            <a:off x="1495069" y="3303483"/>
            <a:ext cx="1107555" cy="1123614"/>
          </a:xfrm>
          <a:custGeom>
            <a:avLst/>
            <a:gdLst>
              <a:gd name="connsiteX0" fmla="*/ 104368 w 5961980"/>
              <a:gd name="connsiteY0" fmla="*/ 2552216 h 6858000"/>
              <a:gd name="connsiteX1" fmla="*/ 255313 w 5961980"/>
              <a:gd name="connsiteY1" fmla="*/ 2883054 h 6858000"/>
              <a:gd name="connsiteX2" fmla="*/ 775694 w 5961980"/>
              <a:gd name="connsiteY2" fmla="*/ 4027203 h 6858000"/>
              <a:gd name="connsiteX3" fmla="*/ 956965 w 5961980"/>
              <a:gd name="connsiteY3" fmla="*/ 4084410 h 6858000"/>
              <a:gd name="connsiteX4" fmla="*/ 1439438 w 5961980"/>
              <a:gd name="connsiteY4" fmla="*/ 3781831 h 6858000"/>
              <a:gd name="connsiteX5" fmla="*/ 2087329 w 5961980"/>
              <a:gd name="connsiteY5" fmla="*/ 3384136 h 6858000"/>
              <a:gd name="connsiteX6" fmla="*/ 2136955 w 5961980"/>
              <a:gd name="connsiteY6" fmla="*/ 3218717 h 6858000"/>
              <a:gd name="connsiteX7" fmla="*/ 2034947 w 5961980"/>
              <a:gd name="connsiteY7" fmla="*/ 2971967 h 6858000"/>
              <a:gd name="connsiteX8" fmla="*/ 1844025 w 5961980"/>
              <a:gd name="connsiteY8" fmla="*/ 2617005 h 6858000"/>
              <a:gd name="connsiteX9" fmla="*/ 2038393 w 5961980"/>
              <a:gd name="connsiteY9" fmla="*/ 2572204 h 6858000"/>
              <a:gd name="connsiteX10" fmla="*/ 2122481 w 5961980"/>
              <a:gd name="connsiteY10" fmla="*/ 2191740 h 6858000"/>
              <a:gd name="connsiteX11" fmla="*/ 2136955 w 5961980"/>
              <a:gd name="connsiteY11" fmla="*/ 2158656 h 6858000"/>
              <a:gd name="connsiteX12" fmla="*/ 2451941 w 5961980"/>
              <a:gd name="connsiteY12" fmla="*/ 1705132 h 6858000"/>
              <a:gd name="connsiteX13" fmla="*/ 2638037 w 5961980"/>
              <a:gd name="connsiteY13" fmla="*/ 1526617 h 6858000"/>
              <a:gd name="connsiteX14" fmla="*/ 3055031 w 5961980"/>
              <a:gd name="connsiteY14" fmla="*/ 1408756 h 6858000"/>
              <a:gd name="connsiteX15" fmla="*/ 3072262 w 5961980"/>
              <a:gd name="connsiteY15" fmla="*/ 1435637 h 6858000"/>
              <a:gd name="connsiteX16" fmla="*/ 3000581 w 5961980"/>
              <a:gd name="connsiteY16" fmla="*/ 1607259 h 6858000"/>
              <a:gd name="connsiteX17" fmla="*/ 2736599 w 5961980"/>
              <a:gd name="connsiteY17" fmla="*/ 1895364 h 6858000"/>
              <a:gd name="connsiteX18" fmla="*/ 2685595 w 5961980"/>
              <a:gd name="connsiteY18" fmla="*/ 1956018 h 6858000"/>
              <a:gd name="connsiteX19" fmla="*/ 2171417 w 5961980"/>
              <a:gd name="connsiteY19" fmla="*/ 2837564 h 6858000"/>
              <a:gd name="connsiteX20" fmla="*/ 2163147 w 5961980"/>
              <a:gd name="connsiteY20" fmla="*/ 2894771 h 6858000"/>
              <a:gd name="connsiteX21" fmla="*/ 2234828 w 5961980"/>
              <a:gd name="connsiteY21" fmla="*/ 3050541 h 6858000"/>
              <a:gd name="connsiteX22" fmla="*/ 2400247 w 5961980"/>
              <a:gd name="connsiteY22" fmla="*/ 3365526 h 6858000"/>
              <a:gd name="connsiteX23" fmla="*/ 2658025 w 5961980"/>
              <a:gd name="connsiteY23" fmla="*/ 3505443 h 6858000"/>
              <a:gd name="connsiteX24" fmla="*/ 2691109 w 5961980"/>
              <a:gd name="connsiteY24" fmla="*/ 3768046 h 6858000"/>
              <a:gd name="connsiteX25" fmla="*/ 2600129 w 5961980"/>
              <a:gd name="connsiteY25" fmla="*/ 4579978 h 6858000"/>
              <a:gd name="connsiteX26" fmla="*/ 2482267 w 5961980"/>
              <a:gd name="connsiteY26" fmla="*/ 4634429 h 6858000"/>
              <a:gd name="connsiteX27" fmla="*/ 2179688 w 5961980"/>
              <a:gd name="connsiteY27" fmla="*/ 4865326 h 6858000"/>
              <a:gd name="connsiteX28" fmla="*/ 1788197 w 5961980"/>
              <a:gd name="connsiteY28" fmla="*/ 5180312 h 6858000"/>
              <a:gd name="connsiteX29" fmla="*/ 1668957 w 5961980"/>
              <a:gd name="connsiteY29" fmla="*/ 5269225 h 6858000"/>
              <a:gd name="connsiteX30" fmla="*/ 1225082 w 5961980"/>
              <a:gd name="connsiteY30" fmla="*/ 5487026 h 6858000"/>
              <a:gd name="connsiteX31" fmla="*/ 950073 w 5961980"/>
              <a:gd name="connsiteY31" fmla="*/ 5563533 h 6858000"/>
              <a:gd name="connsiteX32" fmla="*/ 735028 w 5961980"/>
              <a:gd name="connsiteY32" fmla="*/ 5601441 h 6858000"/>
              <a:gd name="connsiteX33" fmla="*/ 697120 w 5961980"/>
              <a:gd name="connsiteY33" fmla="*/ 5637971 h 6858000"/>
              <a:gd name="connsiteX34" fmla="*/ 722622 w 5961980"/>
              <a:gd name="connsiteY34" fmla="*/ 6007407 h 6858000"/>
              <a:gd name="connsiteX35" fmla="*/ 760530 w 5961980"/>
              <a:gd name="connsiteY35" fmla="*/ 6177651 h 6858000"/>
              <a:gd name="connsiteX36" fmla="*/ 1001077 w 5961980"/>
              <a:gd name="connsiteY36" fmla="*/ 6801419 h 6858000"/>
              <a:gd name="connsiteX37" fmla="*/ 1114114 w 5961980"/>
              <a:gd name="connsiteY37" fmla="*/ 6858626 h 6858000"/>
              <a:gd name="connsiteX38" fmla="*/ 1206473 w 5961980"/>
              <a:gd name="connsiteY38" fmla="*/ 6733183 h 6858000"/>
              <a:gd name="connsiteX39" fmla="*/ 1205094 w 5961980"/>
              <a:gd name="connsiteY39" fmla="*/ 6647028 h 6858000"/>
              <a:gd name="connsiteX40" fmla="*/ 1217501 w 5961980"/>
              <a:gd name="connsiteY40" fmla="*/ 6236237 h 6858000"/>
              <a:gd name="connsiteX41" fmla="*/ 1292628 w 5961980"/>
              <a:gd name="connsiteY41" fmla="*/ 6021192 h 6858000"/>
              <a:gd name="connsiteX42" fmla="*/ 1644144 w 5961980"/>
              <a:gd name="connsiteY42" fmla="*/ 6234169 h 6858000"/>
              <a:gd name="connsiteX43" fmla="*/ 1704798 w 5961980"/>
              <a:gd name="connsiteY43" fmla="*/ 6085981 h 6858000"/>
              <a:gd name="connsiteX44" fmla="*/ 1854364 w 5961980"/>
              <a:gd name="connsiteY44" fmla="*/ 5802701 h 6858000"/>
              <a:gd name="connsiteX45" fmla="*/ 2161768 w 5961980"/>
              <a:gd name="connsiteY45" fmla="*/ 5616605 h 6858000"/>
              <a:gd name="connsiteX46" fmla="*/ 2683527 w 5961980"/>
              <a:gd name="connsiteY46" fmla="*/ 5433265 h 6858000"/>
              <a:gd name="connsiteX47" fmla="*/ 3032286 w 5961980"/>
              <a:gd name="connsiteY47" fmla="*/ 5191340 h 6858000"/>
              <a:gd name="connsiteX48" fmla="*/ 3356921 w 5961980"/>
              <a:gd name="connsiteY48" fmla="*/ 4594452 h 6858000"/>
              <a:gd name="connsiteX49" fmla="*/ 3667082 w 5961980"/>
              <a:gd name="connsiteY49" fmla="*/ 4026514 h 6858000"/>
              <a:gd name="connsiteX50" fmla="*/ 3770469 w 5961980"/>
              <a:gd name="connsiteY50" fmla="*/ 4004458 h 6858000"/>
              <a:gd name="connsiteX51" fmla="*/ 4011016 w 5961980"/>
              <a:gd name="connsiteY51" fmla="*/ 4098195 h 6858000"/>
              <a:gd name="connsiteX52" fmla="*/ 4375627 w 5961980"/>
              <a:gd name="connsiteY52" fmla="*/ 4195379 h 6858000"/>
              <a:gd name="connsiteX53" fmla="*/ 4574819 w 5961980"/>
              <a:gd name="connsiteY53" fmla="*/ 4418006 h 6858000"/>
              <a:gd name="connsiteX54" fmla="*/ 4605146 w 5961980"/>
              <a:gd name="connsiteY54" fmla="*/ 4470388 h 6858000"/>
              <a:gd name="connsiteX55" fmla="*/ 4640298 w 5961980"/>
              <a:gd name="connsiteY55" fmla="*/ 4528974 h 6858000"/>
              <a:gd name="connsiteX56" fmla="*/ 4700951 w 5961980"/>
              <a:gd name="connsiteY56" fmla="*/ 4766075 h 6858000"/>
              <a:gd name="connsiteX57" fmla="*/ 4711290 w 5961980"/>
              <a:gd name="connsiteY57" fmla="*/ 4903235 h 6858000"/>
              <a:gd name="connsiteX58" fmla="*/ 4705087 w 5961980"/>
              <a:gd name="connsiteY58" fmla="*/ 4996972 h 6858000"/>
              <a:gd name="connsiteX59" fmla="*/ 4776079 w 5961980"/>
              <a:gd name="connsiteY59" fmla="*/ 5296105 h 6858000"/>
              <a:gd name="connsiteX60" fmla="*/ 4862924 w 5961980"/>
              <a:gd name="connsiteY60" fmla="*/ 5763414 h 6858000"/>
              <a:gd name="connsiteX61" fmla="*/ 4932538 w 5961980"/>
              <a:gd name="connsiteY61" fmla="*/ 5762036 h 6858000"/>
              <a:gd name="connsiteX62" fmla="*/ 4912550 w 5961980"/>
              <a:gd name="connsiteY62" fmla="*/ 6119065 h 6858000"/>
              <a:gd name="connsiteX63" fmla="*/ 4938052 w 5961980"/>
              <a:gd name="connsiteY63" fmla="*/ 6387182 h 6858000"/>
              <a:gd name="connsiteX64" fmla="*/ 5117256 w 5961980"/>
              <a:gd name="connsiteY64" fmla="*/ 6368572 h 6858000"/>
              <a:gd name="connsiteX65" fmla="*/ 5117256 w 5961980"/>
              <a:gd name="connsiteY65" fmla="*/ 6294134 h 6858000"/>
              <a:gd name="connsiteX66" fmla="*/ 5196519 w 5961980"/>
              <a:gd name="connsiteY66" fmla="*/ 6356166 h 6858000"/>
              <a:gd name="connsiteX67" fmla="*/ 5927120 w 5961980"/>
              <a:gd name="connsiteY67" fmla="*/ 6380290 h 6858000"/>
              <a:gd name="connsiteX68" fmla="*/ 5947798 w 5961980"/>
              <a:gd name="connsiteY68" fmla="*/ 6221763 h 6858000"/>
              <a:gd name="connsiteX69" fmla="*/ 5865088 w 5961980"/>
              <a:gd name="connsiteY69" fmla="*/ 6142500 h 6858000"/>
              <a:gd name="connsiteX70" fmla="*/ 5526668 w 5961980"/>
              <a:gd name="connsiteY70" fmla="*/ 6039802 h 6858000"/>
              <a:gd name="connsiteX71" fmla="*/ 5442580 w 5961980"/>
              <a:gd name="connsiteY71" fmla="*/ 5971566 h 6858000"/>
              <a:gd name="connsiteX72" fmla="*/ 5267512 w 5961980"/>
              <a:gd name="connsiteY72" fmla="*/ 5766171 h 6858000"/>
              <a:gd name="connsiteX73" fmla="*/ 5269579 w 5961980"/>
              <a:gd name="connsiteY73" fmla="*/ 5570425 h 6858000"/>
              <a:gd name="connsiteX74" fmla="*/ 5175842 w 5961980"/>
              <a:gd name="connsiteY74" fmla="*/ 4633050 h 6858000"/>
              <a:gd name="connsiteX75" fmla="*/ 5210993 w 5961980"/>
              <a:gd name="connsiteY75" fmla="*/ 4263614 h 6858000"/>
              <a:gd name="connsiteX76" fmla="*/ 5159989 w 5961980"/>
              <a:gd name="connsiteY76" fmla="*/ 4025135 h 6858000"/>
              <a:gd name="connsiteX77" fmla="*/ 4742995 w 5961980"/>
              <a:gd name="connsiteY77" fmla="*/ 3665348 h 6858000"/>
              <a:gd name="connsiteX78" fmla="*/ 4226061 w 5961980"/>
              <a:gd name="connsiteY78" fmla="*/ 3253179 h 6858000"/>
              <a:gd name="connsiteX79" fmla="*/ 4222615 w 5961980"/>
              <a:gd name="connsiteY79" fmla="*/ 3187701 h 6858000"/>
              <a:gd name="connsiteX80" fmla="*/ 4273619 w 5961980"/>
              <a:gd name="connsiteY80" fmla="*/ 3034688 h 6858000"/>
              <a:gd name="connsiteX81" fmla="*/ 4330826 w 5961980"/>
              <a:gd name="connsiteY81" fmla="*/ 2977481 h 6858000"/>
              <a:gd name="connsiteX82" fmla="*/ 4521747 w 5961980"/>
              <a:gd name="connsiteY82" fmla="*/ 2982305 h 6858000"/>
              <a:gd name="connsiteX83" fmla="*/ 5043507 w 5961980"/>
              <a:gd name="connsiteY83" fmla="*/ 3069840 h 6858000"/>
              <a:gd name="connsiteX84" fmla="*/ 5336436 w 5961980"/>
              <a:gd name="connsiteY84" fmla="*/ 2810683 h 6858000"/>
              <a:gd name="connsiteX85" fmla="*/ 5412942 w 5961980"/>
              <a:gd name="connsiteY85" fmla="*/ 2791384 h 6858000"/>
              <a:gd name="connsiteX86" fmla="*/ 5736199 w 5961980"/>
              <a:gd name="connsiteY86" fmla="*/ 2665941 h 6858000"/>
              <a:gd name="connsiteX87" fmla="*/ 5793406 w 5961980"/>
              <a:gd name="connsiteY87" fmla="*/ 2605288 h 6858000"/>
              <a:gd name="connsiteX88" fmla="*/ 5777554 w 5961980"/>
              <a:gd name="connsiteY88" fmla="*/ 2584610 h 6858000"/>
              <a:gd name="connsiteX89" fmla="*/ 5562509 w 5961980"/>
              <a:gd name="connsiteY89" fmla="*/ 2629411 h 6858000"/>
              <a:gd name="connsiteX90" fmla="*/ 5625920 w 5961980"/>
              <a:gd name="connsiteY90" fmla="*/ 2588057 h 6858000"/>
              <a:gd name="connsiteX91" fmla="*/ 5810638 w 5961980"/>
              <a:gd name="connsiteY91" fmla="*/ 2500522 h 6858000"/>
              <a:gd name="connsiteX92" fmla="*/ 5845789 w 5961980"/>
              <a:gd name="connsiteY92" fmla="*/ 2433665 h 6858000"/>
              <a:gd name="connsiteX93" fmla="*/ 5778932 w 5961980"/>
              <a:gd name="connsiteY93" fmla="*/ 2433665 h 6858000"/>
              <a:gd name="connsiteX94" fmla="*/ 5680370 w 5961980"/>
              <a:gd name="connsiteY94" fmla="*/ 2478466 h 6858000"/>
              <a:gd name="connsiteX95" fmla="*/ 5672099 w 5961980"/>
              <a:gd name="connsiteY95" fmla="*/ 2462614 h 6858000"/>
              <a:gd name="connsiteX96" fmla="*/ 5850614 w 5961980"/>
              <a:gd name="connsiteY96" fmla="*/ 2325454 h 6858000"/>
              <a:gd name="connsiteX97" fmla="*/ 5831315 w 5961980"/>
              <a:gd name="connsiteY97" fmla="*/ 2293748 h 6858000"/>
              <a:gd name="connsiteX98" fmla="*/ 5546656 w 5961980"/>
              <a:gd name="connsiteY98" fmla="*/ 2419191 h 6858000"/>
              <a:gd name="connsiteX99" fmla="*/ 5707251 w 5961980"/>
              <a:gd name="connsiteY99" fmla="*/ 2273071 h 6858000"/>
              <a:gd name="connsiteX100" fmla="*/ 5738956 w 5961980"/>
              <a:gd name="connsiteY100" fmla="*/ 2202768 h 6858000"/>
              <a:gd name="connsiteX101" fmla="*/ 5656247 w 5961980"/>
              <a:gd name="connsiteY101" fmla="*/ 2208971 h 6858000"/>
              <a:gd name="connsiteX102" fmla="*/ 5484624 w 5961980"/>
              <a:gd name="connsiteY102" fmla="*/ 2348888 h 6858000"/>
              <a:gd name="connsiteX103" fmla="*/ 5333679 w 5961980"/>
              <a:gd name="connsiteY103" fmla="*/ 2398514 h 6858000"/>
              <a:gd name="connsiteX104" fmla="*/ 5303353 w 5961980"/>
              <a:gd name="connsiteY104" fmla="*/ 2164859 h 6858000"/>
              <a:gd name="connsiteX105" fmla="*/ 5153786 w 5961980"/>
              <a:gd name="connsiteY105" fmla="*/ 2524646 h 6858000"/>
              <a:gd name="connsiteX106" fmla="*/ 5072455 w 5961980"/>
              <a:gd name="connsiteY106" fmla="*/ 2579096 h 6858000"/>
              <a:gd name="connsiteX107" fmla="*/ 4809852 w 5961980"/>
              <a:gd name="connsiteY107" fmla="*/ 2582543 h 6858000"/>
              <a:gd name="connsiteX108" fmla="*/ 4718872 w 5961980"/>
              <a:gd name="connsiteY108" fmla="*/ 2581164 h 6858000"/>
              <a:gd name="connsiteX109" fmla="*/ 4554831 w 5961980"/>
              <a:gd name="connsiteY109" fmla="*/ 2576339 h 6858000"/>
              <a:gd name="connsiteX110" fmla="*/ 4438349 w 5961980"/>
              <a:gd name="connsiteY110" fmla="*/ 2482602 h 6858000"/>
              <a:gd name="connsiteX111" fmla="*/ 4459026 w 5961980"/>
              <a:gd name="connsiteY111" fmla="*/ 2087664 h 6858000"/>
              <a:gd name="connsiteX112" fmla="*/ 4462472 w 5961980"/>
              <a:gd name="connsiteY112" fmla="*/ 1867794 h 6858000"/>
              <a:gd name="connsiteX113" fmla="*/ 4349436 w 5961980"/>
              <a:gd name="connsiteY113" fmla="*/ 1296409 h 6858000"/>
              <a:gd name="connsiteX114" fmla="*/ 4452823 w 5961980"/>
              <a:gd name="connsiteY114" fmla="*/ 1175791 h 6858000"/>
              <a:gd name="connsiteX115" fmla="*/ 4653393 w 5961980"/>
              <a:gd name="connsiteY115" fmla="*/ 1037252 h 6858000"/>
              <a:gd name="connsiteX116" fmla="*/ 4818813 w 5961980"/>
              <a:gd name="connsiteY116" fmla="*/ 900093 h 6858000"/>
              <a:gd name="connsiteX117" fmla="*/ 4823637 w 5961980"/>
              <a:gd name="connsiteY117" fmla="*/ 862184 h 6858000"/>
              <a:gd name="connsiteX118" fmla="*/ 4827083 w 5961980"/>
              <a:gd name="connsiteY118" fmla="*/ 553402 h 6858000"/>
              <a:gd name="connsiteX119" fmla="*/ 4842936 w 5961980"/>
              <a:gd name="connsiteY119" fmla="*/ 405214 h 6858000"/>
              <a:gd name="connsiteX120" fmla="*/ 4763673 w 5961980"/>
              <a:gd name="connsiteY120" fmla="*/ 143989 h 6858000"/>
              <a:gd name="connsiteX121" fmla="*/ 4494867 w 5961980"/>
              <a:gd name="connsiteY121" fmla="*/ 15100 h 6858000"/>
              <a:gd name="connsiteX122" fmla="*/ 4197112 w 5961980"/>
              <a:gd name="connsiteY122" fmla="*/ 73686 h 6858000"/>
              <a:gd name="connsiteX123" fmla="*/ 4009637 w 5961980"/>
              <a:gd name="connsiteY123" fmla="*/ 367994 h 6858000"/>
              <a:gd name="connsiteX124" fmla="*/ 3992406 w 5961980"/>
              <a:gd name="connsiteY124" fmla="*/ 724335 h 6858000"/>
              <a:gd name="connsiteX125" fmla="*/ 3947605 w 5961980"/>
              <a:gd name="connsiteY125" fmla="*/ 760865 h 6858000"/>
              <a:gd name="connsiteX126" fmla="*/ 3396897 w 5961980"/>
              <a:gd name="connsiteY126" fmla="*/ 705036 h 6858000"/>
              <a:gd name="connsiteX127" fmla="*/ 3078465 w 5961980"/>
              <a:gd name="connsiteY127" fmla="*/ 800841 h 6858000"/>
              <a:gd name="connsiteX128" fmla="*/ 2664918 w 5961980"/>
              <a:gd name="connsiteY128" fmla="*/ 810491 h 6858000"/>
              <a:gd name="connsiteX129" fmla="*/ 2494674 w 5961980"/>
              <a:gd name="connsiteY129" fmla="*/ 872523 h 6858000"/>
              <a:gd name="connsiteX130" fmla="*/ 2092154 w 5961980"/>
              <a:gd name="connsiteY130" fmla="*/ 1350170 h 6858000"/>
              <a:gd name="connsiteX131" fmla="*/ 1743395 w 5961980"/>
              <a:gd name="connsiteY131" fmla="*/ 1800248 h 6858000"/>
              <a:gd name="connsiteX132" fmla="*/ 1744774 w 5961980"/>
              <a:gd name="connsiteY132" fmla="*/ 1865726 h 6858000"/>
              <a:gd name="connsiteX133" fmla="*/ 1800603 w 5961980"/>
              <a:gd name="connsiteY133" fmla="*/ 1921555 h 6858000"/>
              <a:gd name="connsiteX134" fmla="*/ 1805428 w 5961980"/>
              <a:gd name="connsiteY134" fmla="*/ 2005644 h 6858000"/>
              <a:gd name="connsiteX135" fmla="*/ 1636562 w 5961980"/>
              <a:gd name="connsiteY135" fmla="*/ 2145561 h 6858000"/>
              <a:gd name="connsiteX136" fmla="*/ 1423585 w 5961980"/>
              <a:gd name="connsiteY136" fmla="*/ 1706511 h 6858000"/>
              <a:gd name="connsiteX137" fmla="*/ 1243692 w 5961980"/>
              <a:gd name="connsiteY137" fmla="*/ 1507318 h 6858000"/>
              <a:gd name="connsiteX138" fmla="*/ 1138926 w 5961980"/>
              <a:gd name="connsiteY138" fmla="*/ 1577622 h 6858000"/>
              <a:gd name="connsiteX139" fmla="*/ 18901 w 5961980"/>
              <a:gd name="connsiteY139" fmla="*/ 2269625 h 6858000"/>
              <a:gd name="connsiteX140" fmla="*/ 3049 w 5961980"/>
              <a:gd name="connsiteY140" fmla="*/ 2335103 h 6858000"/>
              <a:gd name="connsiteX141" fmla="*/ 104368 w 5961980"/>
              <a:gd name="connsiteY141" fmla="*/ 2552216 h 6858000"/>
              <a:gd name="connsiteX142" fmla="*/ 104368 w 5961980"/>
              <a:gd name="connsiteY142" fmla="*/ 2552216 h 6858000"/>
              <a:gd name="connsiteX143" fmla="*/ 1692391 w 5961980"/>
              <a:gd name="connsiteY143" fmla="*/ 2187605 h 6858000"/>
              <a:gd name="connsiteX144" fmla="*/ 1711690 w 5961980"/>
              <a:gd name="connsiteY144" fmla="*/ 2198633 h 6858000"/>
              <a:gd name="connsiteX145" fmla="*/ 1867460 w 5961980"/>
              <a:gd name="connsiteY145" fmla="*/ 2526714 h 6858000"/>
              <a:gd name="connsiteX146" fmla="*/ 1822659 w 5961980"/>
              <a:gd name="connsiteY146" fmla="*/ 2557041 h 6858000"/>
              <a:gd name="connsiteX147" fmla="*/ 1681363 w 5961980"/>
              <a:gd name="connsiteY147" fmla="*/ 2256529 h 6858000"/>
              <a:gd name="connsiteX148" fmla="*/ 1692391 w 5961980"/>
              <a:gd name="connsiteY148" fmla="*/ 2187605 h 6858000"/>
              <a:gd name="connsiteX149" fmla="*/ 1692391 w 5961980"/>
              <a:gd name="connsiteY149" fmla="*/ 21876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5961980" h="6858000">
                <a:moveTo>
                  <a:pt x="104368" y="2552216"/>
                </a:moveTo>
                <a:cubicBezTo>
                  <a:pt x="155372" y="2661806"/>
                  <a:pt x="204309" y="2773464"/>
                  <a:pt x="255313" y="2883054"/>
                </a:cubicBezTo>
                <a:cubicBezTo>
                  <a:pt x="429003" y="3264896"/>
                  <a:pt x="602004" y="3645360"/>
                  <a:pt x="775694" y="4027203"/>
                </a:cubicBezTo>
                <a:cubicBezTo>
                  <a:pt x="801196" y="4083032"/>
                  <a:pt x="903204" y="4119562"/>
                  <a:pt x="956965" y="4084410"/>
                </a:cubicBezTo>
                <a:cubicBezTo>
                  <a:pt x="1117560" y="3984469"/>
                  <a:pt x="1278154" y="3882461"/>
                  <a:pt x="1439438" y="3781831"/>
                </a:cubicBezTo>
                <a:cubicBezTo>
                  <a:pt x="1654483" y="3648117"/>
                  <a:pt x="1868838" y="3514404"/>
                  <a:pt x="2087329" y="3384136"/>
                </a:cubicBezTo>
                <a:cubicBezTo>
                  <a:pt x="2189338" y="3323482"/>
                  <a:pt x="2189338" y="3328307"/>
                  <a:pt x="2136955" y="3218717"/>
                </a:cubicBezTo>
                <a:cubicBezTo>
                  <a:pt x="2099046" y="3139454"/>
                  <a:pt x="2073544" y="3051919"/>
                  <a:pt x="2034947" y="2971967"/>
                </a:cubicBezTo>
                <a:cubicBezTo>
                  <a:pt x="1977739" y="2855484"/>
                  <a:pt x="1912261" y="2744515"/>
                  <a:pt x="1844025" y="2617005"/>
                </a:cubicBezTo>
                <a:cubicBezTo>
                  <a:pt x="1917085" y="2599774"/>
                  <a:pt x="1971536" y="2588057"/>
                  <a:pt x="2038393" y="2572204"/>
                </a:cubicBezTo>
                <a:cubicBezTo>
                  <a:pt x="2079748" y="2465371"/>
                  <a:pt x="2159011" y="2343374"/>
                  <a:pt x="2122481" y="2191740"/>
                </a:cubicBezTo>
                <a:cubicBezTo>
                  <a:pt x="2121102" y="2182090"/>
                  <a:pt x="2130752" y="2167616"/>
                  <a:pt x="2136955" y="2158656"/>
                </a:cubicBezTo>
                <a:cubicBezTo>
                  <a:pt x="2241721" y="2007711"/>
                  <a:pt x="2342351" y="1853320"/>
                  <a:pt x="2451941" y="1705132"/>
                </a:cubicBezTo>
                <a:cubicBezTo>
                  <a:pt x="2502945" y="1636897"/>
                  <a:pt x="2563599" y="1559012"/>
                  <a:pt x="2638037" y="1526617"/>
                </a:cubicBezTo>
                <a:cubicBezTo>
                  <a:pt x="2770372" y="1470788"/>
                  <a:pt x="2915114" y="1447354"/>
                  <a:pt x="3055031" y="1408756"/>
                </a:cubicBezTo>
                <a:cubicBezTo>
                  <a:pt x="3061234" y="1418406"/>
                  <a:pt x="3066059" y="1425987"/>
                  <a:pt x="3072262" y="1435637"/>
                </a:cubicBezTo>
                <a:cubicBezTo>
                  <a:pt x="3050206" y="1492844"/>
                  <a:pt x="3037111" y="1559701"/>
                  <a:pt x="3000581" y="1607259"/>
                </a:cubicBezTo>
                <a:cubicBezTo>
                  <a:pt x="2921317" y="1710646"/>
                  <a:pt x="2860664" y="1833332"/>
                  <a:pt x="2736599" y="1895364"/>
                </a:cubicBezTo>
                <a:cubicBezTo>
                  <a:pt x="2714544" y="1906392"/>
                  <a:pt x="2700069" y="1933273"/>
                  <a:pt x="2685595" y="1956018"/>
                </a:cubicBezTo>
                <a:cubicBezTo>
                  <a:pt x="2513973" y="2250326"/>
                  <a:pt x="2341661" y="2543256"/>
                  <a:pt x="2171417" y="2837564"/>
                </a:cubicBezTo>
                <a:cubicBezTo>
                  <a:pt x="2161768" y="2853416"/>
                  <a:pt x="2155565" y="2888568"/>
                  <a:pt x="2163147" y="2894771"/>
                </a:cubicBezTo>
                <a:cubicBezTo>
                  <a:pt x="2214151" y="2937504"/>
                  <a:pt x="2209326" y="3001604"/>
                  <a:pt x="2234828" y="3050541"/>
                </a:cubicBezTo>
                <a:cubicBezTo>
                  <a:pt x="2290657" y="3155306"/>
                  <a:pt x="2317538" y="3271789"/>
                  <a:pt x="2400247" y="3365526"/>
                </a:cubicBezTo>
                <a:cubicBezTo>
                  <a:pt x="2473307" y="3446857"/>
                  <a:pt x="2540164" y="3513714"/>
                  <a:pt x="2658025" y="3505443"/>
                </a:cubicBezTo>
                <a:cubicBezTo>
                  <a:pt x="2673878" y="3594356"/>
                  <a:pt x="2707651" y="3670862"/>
                  <a:pt x="2691109" y="3768046"/>
                </a:cubicBezTo>
                <a:cubicBezTo>
                  <a:pt x="2648376" y="4036852"/>
                  <a:pt x="2629077" y="4309105"/>
                  <a:pt x="2600129" y="4579978"/>
                </a:cubicBezTo>
                <a:cubicBezTo>
                  <a:pt x="2546367" y="4594452"/>
                  <a:pt x="2498120" y="4605481"/>
                  <a:pt x="2482267" y="4634429"/>
                </a:cubicBezTo>
                <a:cubicBezTo>
                  <a:pt x="2411964" y="4753669"/>
                  <a:pt x="2287900" y="4810876"/>
                  <a:pt x="2179688" y="4865326"/>
                </a:cubicBezTo>
                <a:cubicBezTo>
                  <a:pt x="2021851" y="4944589"/>
                  <a:pt x="1904679" y="5056247"/>
                  <a:pt x="1788197" y="5180312"/>
                </a:cubicBezTo>
                <a:cubicBezTo>
                  <a:pt x="1755113" y="5216842"/>
                  <a:pt x="1711690" y="5247169"/>
                  <a:pt x="1668957" y="5269225"/>
                </a:cubicBezTo>
                <a:cubicBezTo>
                  <a:pt x="1522837" y="5344352"/>
                  <a:pt x="1371202" y="5412588"/>
                  <a:pt x="1225082" y="5487026"/>
                </a:cubicBezTo>
                <a:cubicBezTo>
                  <a:pt x="1137548" y="5529760"/>
                  <a:pt x="1059663" y="5580764"/>
                  <a:pt x="950073" y="5563533"/>
                </a:cubicBezTo>
                <a:cubicBezTo>
                  <a:pt x="881838" y="5552505"/>
                  <a:pt x="806710" y="5585588"/>
                  <a:pt x="735028" y="5601441"/>
                </a:cubicBezTo>
                <a:cubicBezTo>
                  <a:pt x="720554" y="5604888"/>
                  <a:pt x="706080" y="5623497"/>
                  <a:pt x="697120" y="5637971"/>
                </a:cubicBezTo>
                <a:cubicBezTo>
                  <a:pt x="665414" y="5688975"/>
                  <a:pt x="669550" y="5990176"/>
                  <a:pt x="722622" y="6007407"/>
                </a:cubicBezTo>
                <a:cubicBezTo>
                  <a:pt x="856335" y="6050830"/>
                  <a:pt x="763976" y="6125269"/>
                  <a:pt x="760530" y="6177651"/>
                </a:cubicBezTo>
                <a:cubicBezTo>
                  <a:pt x="744678" y="6424401"/>
                  <a:pt x="843240" y="6624972"/>
                  <a:pt x="1001077" y="6801419"/>
                </a:cubicBezTo>
                <a:cubicBezTo>
                  <a:pt x="1027958" y="6831746"/>
                  <a:pt x="1093436" y="6869654"/>
                  <a:pt x="1114114" y="6858626"/>
                </a:cubicBezTo>
                <a:cubicBezTo>
                  <a:pt x="1155468" y="6834503"/>
                  <a:pt x="1184417" y="6780742"/>
                  <a:pt x="1206473" y="6733183"/>
                </a:cubicBezTo>
                <a:cubicBezTo>
                  <a:pt x="1217501" y="6711128"/>
                  <a:pt x="1211297" y="6675976"/>
                  <a:pt x="1205094" y="6647028"/>
                </a:cubicBezTo>
                <a:cubicBezTo>
                  <a:pt x="1174767" y="6508489"/>
                  <a:pt x="1167186" y="6372019"/>
                  <a:pt x="1217501" y="6236237"/>
                </a:cubicBezTo>
                <a:cubicBezTo>
                  <a:pt x="1244381" y="6163177"/>
                  <a:pt x="1269883" y="6088049"/>
                  <a:pt x="1292628" y="6021192"/>
                </a:cubicBezTo>
                <a:cubicBezTo>
                  <a:pt x="1404286" y="6088049"/>
                  <a:pt x="1517323" y="6158352"/>
                  <a:pt x="1644144" y="6234169"/>
                </a:cubicBezTo>
                <a:cubicBezTo>
                  <a:pt x="1669646" y="6170759"/>
                  <a:pt x="1685499" y="6127336"/>
                  <a:pt x="1704798" y="6085981"/>
                </a:cubicBezTo>
                <a:cubicBezTo>
                  <a:pt x="1752356" y="5988797"/>
                  <a:pt x="1782682" y="5875761"/>
                  <a:pt x="1854364" y="5802701"/>
                </a:cubicBezTo>
                <a:cubicBezTo>
                  <a:pt x="1937074" y="5719991"/>
                  <a:pt x="2051488" y="5662784"/>
                  <a:pt x="2161768" y="5616605"/>
                </a:cubicBezTo>
                <a:cubicBezTo>
                  <a:pt x="2332012" y="5544923"/>
                  <a:pt x="2510527" y="5493919"/>
                  <a:pt x="2683527" y="5433265"/>
                </a:cubicBezTo>
                <a:cubicBezTo>
                  <a:pt x="2823444" y="5385707"/>
                  <a:pt x="2957158" y="5329878"/>
                  <a:pt x="3032286" y="5191340"/>
                </a:cubicBezTo>
                <a:cubicBezTo>
                  <a:pt x="3141876" y="4992148"/>
                  <a:pt x="3250088" y="4793645"/>
                  <a:pt x="3356921" y="4594452"/>
                </a:cubicBezTo>
                <a:cubicBezTo>
                  <a:pt x="3458929" y="4403531"/>
                  <a:pt x="3528543" y="4198136"/>
                  <a:pt x="3667082" y="4026514"/>
                </a:cubicBezTo>
                <a:cubicBezTo>
                  <a:pt x="3703612" y="3980334"/>
                  <a:pt x="3725668" y="3983780"/>
                  <a:pt x="3770469" y="4004458"/>
                </a:cubicBezTo>
                <a:cubicBezTo>
                  <a:pt x="3848353" y="4039609"/>
                  <a:pt x="3929685" y="4074761"/>
                  <a:pt x="4011016" y="4098195"/>
                </a:cubicBezTo>
                <a:cubicBezTo>
                  <a:pt x="4131634" y="4134725"/>
                  <a:pt x="4259145" y="4149199"/>
                  <a:pt x="4375627" y="4195379"/>
                </a:cubicBezTo>
                <a:cubicBezTo>
                  <a:pt x="4469365" y="4233288"/>
                  <a:pt x="4590672" y="4270507"/>
                  <a:pt x="4574819" y="4418006"/>
                </a:cubicBezTo>
                <a:cubicBezTo>
                  <a:pt x="4573441" y="4433858"/>
                  <a:pt x="4594118" y="4453157"/>
                  <a:pt x="4605146" y="4470388"/>
                </a:cubicBezTo>
                <a:cubicBezTo>
                  <a:pt x="4616174" y="4489687"/>
                  <a:pt x="4634094" y="4508297"/>
                  <a:pt x="4640298" y="4528974"/>
                </a:cubicBezTo>
                <a:cubicBezTo>
                  <a:pt x="4662354" y="4606859"/>
                  <a:pt x="4676828" y="4688190"/>
                  <a:pt x="4700951" y="4766075"/>
                </a:cubicBezTo>
                <a:cubicBezTo>
                  <a:pt x="4716804" y="4817079"/>
                  <a:pt x="4749198" y="4858434"/>
                  <a:pt x="4711290" y="4903235"/>
                </a:cubicBezTo>
                <a:cubicBezTo>
                  <a:pt x="4694059" y="4922534"/>
                  <a:pt x="4696816" y="4968713"/>
                  <a:pt x="4705087" y="4996972"/>
                </a:cubicBezTo>
                <a:cubicBezTo>
                  <a:pt x="4734035" y="5096913"/>
                  <a:pt x="4745752" y="5196164"/>
                  <a:pt x="4776079" y="5296105"/>
                </a:cubicBezTo>
                <a:cubicBezTo>
                  <a:pt x="4801581" y="5383639"/>
                  <a:pt x="4836044" y="5677259"/>
                  <a:pt x="4862924" y="5763414"/>
                </a:cubicBezTo>
                <a:cubicBezTo>
                  <a:pt x="4877398" y="5808215"/>
                  <a:pt x="4922889" y="5717924"/>
                  <a:pt x="4932538" y="5762036"/>
                </a:cubicBezTo>
                <a:cubicBezTo>
                  <a:pt x="4964243" y="5906777"/>
                  <a:pt x="4958729" y="5970877"/>
                  <a:pt x="4912550" y="6119065"/>
                </a:cubicBezTo>
                <a:cubicBezTo>
                  <a:pt x="4896697" y="6171448"/>
                  <a:pt x="4936673" y="6327907"/>
                  <a:pt x="4938052" y="6387182"/>
                </a:cubicBezTo>
                <a:lnTo>
                  <a:pt x="5117256" y="6368572"/>
                </a:lnTo>
                <a:cubicBezTo>
                  <a:pt x="5117256" y="6368572"/>
                  <a:pt x="5117256" y="6335489"/>
                  <a:pt x="5117256" y="6294134"/>
                </a:cubicBezTo>
                <a:cubicBezTo>
                  <a:pt x="5158611" y="6283795"/>
                  <a:pt x="5117256" y="6299648"/>
                  <a:pt x="5196519" y="6356166"/>
                </a:cubicBezTo>
                <a:cubicBezTo>
                  <a:pt x="5317827" y="6368572"/>
                  <a:pt x="5459122" y="6432672"/>
                  <a:pt x="5927120" y="6380290"/>
                </a:cubicBezTo>
                <a:cubicBezTo>
                  <a:pt x="5975368" y="6366505"/>
                  <a:pt x="5967786" y="6283106"/>
                  <a:pt x="5947798" y="6221763"/>
                </a:cubicBezTo>
                <a:cubicBezTo>
                  <a:pt x="5938148" y="6191436"/>
                  <a:pt x="5898172" y="6139053"/>
                  <a:pt x="5865088" y="6142500"/>
                </a:cubicBezTo>
                <a:cubicBezTo>
                  <a:pt x="5710697" y="6153527"/>
                  <a:pt x="5641083" y="6149392"/>
                  <a:pt x="5526668" y="6039802"/>
                </a:cubicBezTo>
                <a:cubicBezTo>
                  <a:pt x="5499788" y="6014300"/>
                  <a:pt x="5474286" y="5981216"/>
                  <a:pt x="5442580" y="5971566"/>
                </a:cubicBezTo>
                <a:cubicBezTo>
                  <a:pt x="5334369" y="5942618"/>
                  <a:pt x="5297839" y="5853705"/>
                  <a:pt x="5267512" y="5766171"/>
                </a:cubicBezTo>
                <a:cubicBezTo>
                  <a:pt x="5237185" y="5678637"/>
                  <a:pt x="5288189" y="5662784"/>
                  <a:pt x="5269579" y="5570425"/>
                </a:cubicBezTo>
                <a:cubicBezTo>
                  <a:pt x="5210993" y="5285766"/>
                  <a:pt x="5162746" y="4919088"/>
                  <a:pt x="5175842" y="4633050"/>
                </a:cubicBezTo>
                <a:cubicBezTo>
                  <a:pt x="5182045" y="4510364"/>
                  <a:pt x="5208926" y="4387679"/>
                  <a:pt x="5210993" y="4263614"/>
                </a:cubicBezTo>
                <a:cubicBezTo>
                  <a:pt x="5210993" y="4182283"/>
                  <a:pt x="5204790" y="4083721"/>
                  <a:pt x="5159989" y="4025135"/>
                </a:cubicBezTo>
                <a:cubicBezTo>
                  <a:pt x="5048331" y="3876947"/>
                  <a:pt x="4896008" y="3770803"/>
                  <a:pt x="4742995" y="3665348"/>
                </a:cubicBezTo>
                <a:cubicBezTo>
                  <a:pt x="4561723" y="3539906"/>
                  <a:pt x="4396304" y="3393096"/>
                  <a:pt x="4226061" y="3253179"/>
                </a:cubicBezTo>
                <a:cubicBezTo>
                  <a:pt x="4215033" y="3243530"/>
                  <a:pt x="4217790" y="3208378"/>
                  <a:pt x="4222615" y="3187701"/>
                </a:cubicBezTo>
                <a:cubicBezTo>
                  <a:pt x="4237089" y="3136697"/>
                  <a:pt x="4263969" y="3087760"/>
                  <a:pt x="4273619" y="3034688"/>
                </a:cubicBezTo>
                <a:cubicBezTo>
                  <a:pt x="4279822" y="2996780"/>
                  <a:pt x="4290850" y="2977481"/>
                  <a:pt x="4330826" y="2977481"/>
                </a:cubicBezTo>
                <a:cubicBezTo>
                  <a:pt x="4394237" y="2978859"/>
                  <a:pt x="4458336" y="2972656"/>
                  <a:pt x="4521747" y="2982305"/>
                </a:cubicBezTo>
                <a:cubicBezTo>
                  <a:pt x="4696816" y="3007808"/>
                  <a:pt x="4871884" y="3039513"/>
                  <a:pt x="5043507" y="3069840"/>
                </a:cubicBezTo>
                <a:cubicBezTo>
                  <a:pt x="5091065" y="2925098"/>
                  <a:pt x="5142069" y="2787938"/>
                  <a:pt x="5336436" y="2810683"/>
                </a:cubicBezTo>
                <a:cubicBezTo>
                  <a:pt x="5360560" y="2814129"/>
                  <a:pt x="5387441" y="2801034"/>
                  <a:pt x="5412942" y="2791384"/>
                </a:cubicBezTo>
                <a:cubicBezTo>
                  <a:pt x="5521154" y="2750030"/>
                  <a:pt x="5629366" y="2710053"/>
                  <a:pt x="5736199" y="2665941"/>
                </a:cubicBezTo>
                <a:cubicBezTo>
                  <a:pt x="5760323" y="2656292"/>
                  <a:pt x="5774108" y="2625965"/>
                  <a:pt x="5793406" y="2605288"/>
                </a:cubicBezTo>
                <a:cubicBezTo>
                  <a:pt x="5788582" y="2599084"/>
                  <a:pt x="5782379" y="2590814"/>
                  <a:pt x="5777554" y="2584610"/>
                </a:cubicBezTo>
                <a:cubicBezTo>
                  <a:pt x="5714143" y="2599084"/>
                  <a:pt x="5648665" y="2611491"/>
                  <a:pt x="5562509" y="2629411"/>
                </a:cubicBezTo>
                <a:cubicBezTo>
                  <a:pt x="5595593" y="2607356"/>
                  <a:pt x="5608689" y="2596328"/>
                  <a:pt x="5625920" y="2588057"/>
                </a:cubicBezTo>
                <a:cubicBezTo>
                  <a:pt x="5687952" y="2557730"/>
                  <a:pt x="5751363" y="2533606"/>
                  <a:pt x="5810638" y="2500522"/>
                </a:cubicBezTo>
                <a:cubicBezTo>
                  <a:pt x="5829936" y="2489494"/>
                  <a:pt x="5834761" y="2455721"/>
                  <a:pt x="5845789" y="2433665"/>
                </a:cubicBezTo>
                <a:cubicBezTo>
                  <a:pt x="5823733" y="2433665"/>
                  <a:pt x="5799610" y="2427462"/>
                  <a:pt x="5778932" y="2433665"/>
                </a:cubicBezTo>
                <a:cubicBezTo>
                  <a:pt x="5745849" y="2444693"/>
                  <a:pt x="5713454" y="2463992"/>
                  <a:pt x="5680370" y="2478466"/>
                </a:cubicBezTo>
                <a:cubicBezTo>
                  <a:pt x="5676924" y="2473642"/>
                  <a:pt x="5675546" y="2468817"/>
                  <a:pt x="5672099" y="2462614"/>
                </a:cubicBezTo>
                <a:cubicBezTo>
                  <a:pt x="5730685" y="2416434"/>
                  <a:pt x="5789960" y="2371633"/>
                  <a:pt x="5850614" y="2325454"/>
                </a:cubicBezTo>
                <a:cubicBezTo>
                  <a:pt x="5844411" y="2314426"/>
                  <a:pt x="5838207" y="2303398"/>
                  <a:pt x="5831315" y="2293748"/>
                </a:cubicBezTo>
                <a:cubicBezTo>
                  <a:pt x="5716900" y="2284099"/>
                  <a:pt x="5646597" y="2387486"/>
                  <a:pt x="5546656" y="2419191"/>
                </a:cubicBezTo>
                <a:cubicBezTo>
                  <a:pt x="5597661" y="2366809"/>
                  <a:pt x="5654868" y="2322008"/>
                  <a:pt x="5707251" y="2273071"/>
                </a:cubicBezTo>
                <a:cubicBezTo>
                  <a:pt x="5724482" y="2257219"/>
                  <a:pt x="5727928" y="2226892"/>
                  <a:pt x="5738956" y="2202768"/>
                </a:cubicBezTo>
                <a:cubicBezTo>
                  <a:pt x="5710008" y="2204146"/>
                  <a:pt x="5675546" y="2194497"/>
                  <a:pt x="5656247" y="2208971"/>
                </a:cubicBezTo>
                <a:cubicBezTo>
                  <a:pt x="5595593" y="2250326"/>
                  <a:pt x="5541832" y="2302709"/>
                  <a:pt x="5484624" y="2348888"/>
                </a:cubicBezTo>
                <a:cubicBezTo>
                  <a:pt x="5441891" y="2384040"/>
                  <a:pt x="5400536" y="2430219"/>
                  <a:pt x="5333679" y="2398514"/>
                </a:cubicBezTo>
                <a:cubicBezTo>
                  <a:pt x="5373656" y="2248947"/>
                  <a:pt x="5364006" y="2194497"/>
                  <a:pt x="5303353" y="2164859"/>
                </a:cubicBezTo>
                <a:cubicBezTo>
                  <a:pt x="5253727" y="2284099"/>
                  <a:pt x="5207547" y="2406785"/>
                  <a:pt x="5153786" y="2524646"/>
                </a:cubicBezTo>
                <a:cubicBezTo>
                  <a:pt x="5142758" y="2550148"/>
                  <a:pt x="5101403" y="2575650"/>
                  <a:pt x="5072455" y="2579096"/>
                </a:cubicBezTo>
                <a:cubicBezTo>
                  <a:pt x="4984921" y="2585300"/>
                  <a:pt x="4897386" y="2582543"/>
                  <a:pt x="4809852" y="2582543"/>
                </a:cubicBezTo>
                <a:cubicBezTo>
                  <a:pt x="4779525" y="2582543"/>
                  <a:pt x="4749198" y="2582543"/>
                  <a:pt x="4718872" y="2581164"/>
                </a:cubicBezTo>
                <a:cubicBezTo>
                  <a:pt x="4665110" y="2579786"/>
                  <a:pt x="4609282" y="2570136"/>
                  <a:pt x="4554831" y="2576339"/>
                </a:cubicBezTo>
                <a:cubicBezTo>
                  <a:pt x="4499002" y="2584610"/>
                  <a:pt x="4435591" y="2536363"/>
                  <a:pt x="4438349" y="2482602"/>
                </a:cubicBezTo>
                <a:cubicBezTo>
                  <a:pt x="4446620" y="2350267"/>
                  <a:pt x="4452823" y="2218621"/>
                  <a:pt x="4459026" y="2087664"/>
                </a:cubicBezTo>
                <a:cubicBezTo>
                  <a:pt x="4462472" y="2014604"/>
                  <a:pt x="4474878" y="1939476"/>
                  <a:pt x="4462472" y="1867794"/>
                </a:cubicBezTo>
                <a:cubicBezTo>
                  <a:pt x="4430767" y="1676873"/>
                  <a:pt x="4387344" y="1487330"/>
                  <a:pt x="4349436" y="1296409"/>
                </a:cubicBezTo>
                <a:cubicBezTo>
                  <a:pt x="4330137" y="1197847"/>
                  <a:pt x="4357707" y="1172345"/>
                  <a:pt x="4452823" y="1175791"/>
                </a:cubicBezTo>
                <a:cubicBezTo>
                  <a:pt x="4572062" y="1179237"/>
                  <a:pt x="4602389" y="1146843"/>
                  <a:pt x="4653393" y="1037252"/>
                </a:cubicBezTo>
                <a:cubicBezTo>
                  <a:pt x="4683720" y="971774"/>
                  <a:pt x="4725075" y="902160"/>
                  <a:pt x="4818813" y="900093"/>
                </a:cubicBezTo>
                <a:cubicBezTo>
                  <a:pt x="4820191" y="887686"/>
                  <a:pt x="4827083" y="873212"/>
                  <a:pt x="4823637" y="862184"/>
                </a:cubicBezTo>
                <a:cubicBezTo>
                  <a:pt x="4794689" y="758797"/>
                  <a:pt x="4806406" y="656789"/>
                  <a:pt x="4827083" y="553402"/>
                </a:cubicBezTo>
                <a:cubicBezTo>
                  <a:pt x="4836733" y="503776"/>
                  <a:pt x="4827083" y="451393"/>
                  <a:pt x="4842936" y="405214"/>
                </a:cubicBezTo>
                <a:cubicBezTo>
                  <a:pt x="4878088" y="297002"/>
                  <a:pt x="4858789" y="203265"/>
                  <a:pt x="4763673" y="143989"/>
                </a:cubicBezTo>
                <a:cubicBezTo>
                  <a:pt x="4679585" y="91607"/>
                  <a:pt x="4588604" y="45427"/>
                  <a:pt x="4494867" y="15100"/>
                </a:cubicBezTo>
                <a:cubicBezTo>
                  <a:pt x="4390101" y="-20051"/>
                  <a:pt x="4291539" y="8897"/>
                  <a:pt x="4197112" y="73686"/>
                </a:cubicBezTo>
                <a:cubicBezTo>
                  <a:pt x="4092347" y="146746"/>
                  <a:pt x="4050992" y="259783"/>
                  <a:pt x="4009637" y="367994"/>
                </a:cubicBezTo>
                <a:cubicBezTo>
                  <a:pt x="3966904" y="479652"/>
                  <a:pt x="3946226" y="598892"/>
                  <a:pt x="3992406" y="724335"/>
                </a:cubicBezTo>
                <a:cubicBezTo>
                  <a:pt x="3981378" y="733984"/>
                  <a:pt x="3963458" y="748458"/>
                  <a:pt x="3947605" y="760865"/>
                </a:cubicBezTo>
                <a:cubicBezTo>
                  <a:pt x="3778740" y="609920"/>
                  <a:pt x="3525786" y="573390"/>
                  <a:pt x="3396897" y="705036"/>
                </a:cubicBezTo>
                <a:cubicBezTo>
                  <a:pt x="3301092" y="803598"/>
                  <a:pt x="3181852" y="776717"/>
                  <a:pt x="3078465" y="800841"/>
                </a:cubicBezTo>
                <a:cubicBezTo>
                  <a:pt x="2946130" y="831168"/>
                  <a:pt x="2801389" y="802220"/>
                  <a:pt x="2664918" y="810491"/>
                </a:cubicBezTo>
                <a:cubicBezTo>
                  <a:pt x="2606332" y="813937"/>
                  <a:pt x="2531204" y="831168"/>
                  <a:pt x="2494674" y="872523"/>
                </a:cubicBezTo>
                <a:cubicBezTo>
                  <a:pt x="2353379" y="1025535"/>
                  <a:pt x="2222422" y="1187508"/>
                  <a:pt x="2092154" y="1350170"/>
                </a:cubicBezTo>
                <a:cubicBezTo>
                  <a:pt x="1972914" y="1498358"/>
                  <a:pt x="1858500" y="1647925"/>
                  <a:pt x="1743395" y="1800248"/>
                </a:cubicBezTo>
                <a:cubicBezTo>
                  <a:pt x="1732368" y="1814722"/>
                  <a:pt x="1735124" y="1847806"/>
                  <a:pt x="1744774" y="1865726"/>
                </a:cubicBezTo>
                <a:cubicBezTo>
                  <a:pt x="1755802" y="1887782"/>
                  <a:pt x="1777858" y="1907081"/>
                  <a:pt x="1800603" y="1921555"/>
                </a:cubicBezTo>
                <a:cubicBezTo>
                  <a:pt x="1841958" y="1950504"/>
                  <a:pt x="1843336" y="1976006"/>
                  <a:pt x="1805428" y="2005644"/>
                </a:cubicBezTo>
                <a:cubicBezTo>
                  <a:pt x="1749599" y="2051823"/>
                  <a:pt x="1693770" y="2098003"/>
                  <a:pt x="1636562" y="2145561"/>
                </a:cubicBezTo>
                <a:cubicBezTo>
                  <a:pt x="1563502" y="1995994"/>
                  <a:pt x="1482171" y="1856077"/>
                  <a:pt x="1423585" y="1706511"/>
                </a:cubicBezTo>
                <a:cubicBezTo>
                  <a:pt x="1385677" y="1612773"/>
                  <a:pt x="1326401" y="1550741"/>
                  <a:pt x="1243692" y="1507318"/>
                </a:cubicBezTo>
                <a:cubicBezTo>
                  <a:pt x="1208540" y="1531442"/>
                  <a:pt x="1173389" y="1554876"/>
                  <a:pt x="1138926" y="1577622"/>
                </a:cubicBezTo>
                <a:cubicBezTo>
                  <a:pt x="760530" y="1805073"/>
                  <a:pt x="387648" y="2035970"/>
                  <a:pt x="18901" y="2269625"/>
                </a:cubicBezTo>
                <a:cubicBezTo>
                  <a:pt x="4427" y="2279274"/>
                  <a:pt x="-5222" y="2317183"/>
                  <a:pt x="3049" y="2335103"/>
                </a:cubicBezTo>
                <a:cubicBezTo>
                  <a:pt x="31308" y="2410231"/>
                  <a:pt x="71284" y="2480534"/>
                  <a:pt x="104368" y="2552216"/>
                </a:cubicBezTo>
                <a:lnTo>
                  <a:pt x="104368" y="2552216"/>
                </a:lnTo>
                <a:close/>
                <a:moveTo>
                  <a:pt x="1692391" y="2187605"/>
                </a:moveTo>
                <a:cubicBezTo>
                  <a:pt x="1698594" y="2191051"/>
                  <a:pt x="1704798" y="2193808"/>
                  <a:pt x="1711690" y="2198633"/>
                </a:cubicBezTo>
                <a:cubicBezTo>
                  <a:pt x="1762694" y="2305466"/>
                  <a:pt x="1813699" y="2411610"/>
                  <a:pt x="1867460" y="2526714"/>
                </a:cubicBezTo>
                <a:cubicBezTo>
                  <a:pt x="1868838" y="2525335"/>
                  <a:pt x="1851607" y="2537742"/>
                  <a:pt x="1822659" y="2557041"/>
                </a:cubicBezTo>
                <a:cubicBezTo>
                  <a:pt x="1773033" y="2453654"/>
                  <a:pt x="1725475" y="2356470"/>
                  <a:pt x="1681363" y="2256529"/>
                </a:cubicBezTo>
                <a:cubicBezTo>
                  <a:pt x="1673782" y="2238609"/>
                  <a:pt x="1687567" y="2210350"/>
                  <a:pt x="1692391" y="2187605"/>
                </a:cubicBezTo>
                <a:lnTo>
                  <a:pt x="1692391" y="2187605"/>
                </a:lnTo>
                <a:close/>
              </a:path>
            </a:pathLst>
          </a:custGeom>
          <a:solidFill>
            <a:schemeClr val="accent3"/>
          </a:solidFill>
          <a:ln w="6882" cap="flat">
            <a:noFill/>
            <a:prstDash val="solid"/>
            <a:miter/>
          </a:ln>
        </p:spPr>
        <p:txBody>
          <a:bodyPr rtlCol="0" anchor="ctr"/>
          <a:lstStyle/>
          <a:p>
            <a:endParaRPr lang="en-US"/>
          </a:p>
        </p:txBody>
      </p:sp>
      <p:sp>
        <p:nvSpPr>
          <p:cNvPr id="41" name="TextBox 40">
            <a:extLst>
              <a:ext uri="{FF2B5EF4-FFF2-40B4-BE49-F238E27FC236}">
                <a16:creationId xmlns:a16="http://schemas.microsoft.com/office/drawing/2014/main" id="{3927075A-3EA0-44A9-B869-73399412B2A6}"/>
              </a:ext>
            </a:extLst>
          </p:cNvPr>
          <p:cNvSpPr txBox="1"/>
          <p:nvPr/>
        </p:nvSpPr>
        <p:spPr>
          <a:xfrm>
            <a:off x="6171321" y="3934057"/>
            <a:ext cx="2077184" cy="492443"/>
          </a:xfrm>
          <a:prstGeom prst="rect">
            <a:avLst/>
          </a:prstGeom>
          <a:noFill/>
        </p:spPr>
        <p:txBody>
          <a:bodyPr wrap="square" rtlCol="0">
            <a:spAutoFit/>
          </a:bodyPr>
          <a:lstStyle/>
          <a:p>
            <a:r>
              <a:rPr lang="en-US" altLang="ko-KR" sz="1300" i="1" dirty="0">
                <a:solidFill>
                  <a:schemeClr val="tx1">
                    <a:lumMod val="75000"/>
                    <a:lumOff val="25000"/>
                  </a:schemeClr>
                </a:solidFill>
                <a:cs typeface="Arial" pitchFamily="34" charset="0"/>
              </a:rPr>
              <a:t>only on TRAIN SET with KFOLDS validation</a:t>
            </a:r>
          </a:p>
        </p:txBody>
      </p:sp>
      <p:sp>
        <p:nvSpPr>
          <p:cNvPr id="42" name="TextBox 41">
            <a:extLst>
              <a:ext uri="{FF2B5EF4-FFF2-40B4-BE49-F238E27FC236}">
                <a16:creationId xmlns:a16="http://schemas.microsoft.com/office/drawing/2014/main" id="{4D0D46E4-0D11-4DB8-95CE-A5B6EA61B3FC}"/>
              </a:ext>
            </a:extLst>
          </p:cNvPr>
          <p:cNvSpPr txBox="1"/>
          <p:nvPr/>
        </p:nvSpPr>
        <p:spPr>
          <a:xfrm>
            <a:off x="8333264" y="3061347"/>
            <a:ext cx="3143303" cy="1692771"/>
          </a:xfrm>
          <a:prstGeom prst="rect">
            <a:avLst/>
          </a:prstGeom>
          <a:noFill/>
        </p:spPr>
        <p:txBody>
          <a:bodyPr wrap="square" rtlCol="0">
            <a:spAutoFit/>
          </a:bodyPr>
          <a:lstStyle/>
          <a:p>
            <a:r>
              <a:rPr lang="en-US" altLang="ko-KR" sz="1300" i="1" dirty="0">
                <a:solidFill>
                  <a:schemeClr val="tx1">
                    <a:lumMod val="75000"/>
                    <a:lumOff val="25000"/>
                  </a:schemeClr>
                </a:solidFill>
                <a:cs typeface="Arial" pitchFamily="34" charset="0"/>
              </a:rPr>
              <a:t>Final fit on TRAIN SET and validate on TEST SET</a:t>
            </a:r>
          </a:p>
          <a:p>
            <a:pPr marL="171450" indent="-171450">
              <a:buFont typeface="Arial" panose="020B0604020202020204" pitchFamily="34" charset="0"/>
              <a:buChar char="•"/>
            </a:pPr>
            <a:endParaRPr lang="en-US" altLang="ko-KR" sz="13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300" dirty="0">
                <a:solidFill>
                  <a:schemeClr val="tx1">
                    <a:lumMod val="75000"/>
                    <a:lumOff val="25000"/>
                  </a:schemeClr>
                </a:solidFill>
                <a:cs typeface="Arial" pitchFamily="34" charset="0"/>
              </a:rPr>
              <a:t>Models (pipes) comparison </a:t>
            </a:r>
          </a:p>
          <a:p>
            <a:pPr marL="171450" indent="-171450">
              <a:buFont typeface="Arial" panose="020B0604020202020204" pitchFamily="34" charset="0"/>
              <a:buChar char="•"/>
            </a:pPr>
            <a:endParaRPr lang="en-US" altLang="ko-KR" sz="13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300" dirty="0">
                <a:solidFill>
                  <a:schemeClr val="tx1">
                    <a:lumMod val="75000"/>
                    <a:lumOff val="25000"/>
                  </a:schemeClr>
                </a:solidFill>
                <a:cs typeface="Arial" pitchFamily="34" charset="0"/>
              </a:rPr>
              <a:t>Fit Chosen Classifier</a:t>
            </a:r>
          </a:p>
          <a:p>
            <a:pPr marL="171450" indent="-171450">
              <a:buFont typeface="Arial" panose="020B0604020202020204" pitchFamily="34" charset="0"/>
              <a:buChar char="•"/>
            </a:pPr>
            <a:endParaRPr lang="en-US" altLang="ko-KR" sz="13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300" dirty="0">
                <a:solidFill>
                  <a:schemeClr val="tx1">
                    <a:lumMod val="75000"/>
                    <a:lumOff val="25000"/>
                  </a:schemeClr>
                </a:solidFill>
                <a:cs typeface="Arial" pitchFamily="34" charset="0"/>
              </a:rPr>
              <a:t>Monte-Carlo Simulation on accuracy</a:t>
            </a:r>
          </a:p>
        </p:txBody>
      </p:sp>
      <p:grpSp>
        <p:nvGrpSpPr>
          <p:cNvPr id="49" name="Group 22">
            <a:extLst>
              <a:ext uri="{FF2B5EF4-FFF2-40B4-BE49-F238E27FC236}">
                <a16:creationId xmlns:a16="http://schemas.microsoft.com/office/drawing/2014/main" id="{7BEF5344-E3E4-4E8F-BDC5-85414AADC3F9}"/>
              </a:ext>
            </a:extLst>
          </p:cNvPr>
          <p:cNvGrpSpPr/>
          <p:nvPr/>
        </p:nvGrpSpPr>
        <p:grpSpPr>
          <a:xfrm>
            <a:off x="1093760" y="1239112"/>
            <a:ext cx="206152" cy="206152"/>
            <a:chOff x="2411760" y="3708613"/>
            <a:chExt cx="206152" cy="206152"/>
          </a:xfrm>
        </p:grpSpPr>
        <p:sp>
          <p:nvSpPr>
            <p:cNvPr id="50" name="Oval 23">
              <a:extLst>
                <a:ext uri="{FF2B5EF4-FFF2-40B4-BE49-F238E27FC236}">
                  <a16:creationId xmlns:a16="http://schemas.microsoft.com/office/drawing/2014/main" id="{4D7762D5-FF83-4D83-A41B-73B088827FE4}"/>
                </a:ext>
              </a:extLst>
            </p:cNvPr>
            <p:cNvSpPr/>
            <p:nvPr/>
          </p:nvSpPr>
          <p:spPr>
            <a:xfrm>
              <a:off x="2411760" y="3708613"/>
              <a:ext cx="206152" cy="2061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1" name="Chevron 34">
              <a:extLst>
                <a:ext uri="{FF2B5EF4-FFF2-40B4-BE49-F238E27FC236}">
                  <a16:creationId xmlns:a16="http://schemas.microsoft.com/office/drawing/2014/main" id="{8C3D2F9B-95D1-4F8D-BE64-5D449877DD1D}"/>
                </a:ext>
              </a:extLst>
            </p:cNvPr>
            <p:cNvSpPr/>
            <p:nvPr/>
          </p:nvSpPr>
          <p:spPr>
            <a:xfrm>
              <a:off x="2478836" y="3755880"/>
              <a:ext cx="72000" cy="108000"/>
            </a:xfrm>
            <a:prstGeom prst="chevron">
              <a:avLst>
                <a:gd name="adj" fmla="val 6522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sp>
        <p:nvSpPr>
          <p:cNvPr id="53" name="TextBox 52">
            <a:extLst>
              <a:ext uri="{FF2B5EF4-FFF2-40B4-BE49-F238E27FC236}">
                <a16:creationId xmlns:a16="http://schemas.microsoft.com/office/drawing/2014/main" id="{81DFD9CB-4391-4D7D-A42E-468EA9A8468A}"/>
              </a:ext>
            </a:extLst>
          </p:cNvPr>
          <p:cNvSpPr txBox="1"/>
          <p:nvPr/>
        </p:nvSpPr>
        <p:spPr>
          <a:xfrm>
            <a:off x="1335905" y="1203689"/>
            <a:ext cx="3886917" cy="276999"/>
          </a:xfrm>
          <a:prstGeom prst="rect">
            <a:avLst/>
          </a:prstGeom>
          <a:noFill/>
        </p:spPr>
        <p:txBody>
          <a:bodyPr wrap="square" rtlCol="0" anchor="ctr">
            <a:spAutoFit/>
          </a:bodyPr>
          <a:lstStyle/>
          <a:p>
            <a:r>
              <a:rPr lang="en-US" altLang="ko-KR" sz="1200" b="1" dirty="0">
                <a:solidFill>
                  <a:schemeClr val="accent1"/>
                </a:solidFill>
              </a:rPr>
              <a:t>Main Metric: Accuracy Score</a:t>
            </a:r>
            <a:endParaRPr lang="ko-KR" altLang="en-US" sz="1200" b="1" dirty="0">
              <a:solidFill>
                <a:schemeClr val="accent1"/>
              </a:solidFill>
            </a:endParaRPr>
          </a:p>
        </p:txBody>
      </p:sp>
      <p:grpSp>
        <p:nvGrpSpPr>
          <p:cNvPr id="55" name="Group 22">
            <a:extLst>
              <a:ext uri="{FF2B5EF4-FFF2-40B4-BE49-F238E27FC236}">
                <a16:creationId xmlns:a16="http://schemas.microsoft.com/office/drawing/2014/main" id="{806C7D3C-EB6D-41D2-BE23-78964A183E18}"/>
              </a:ext>
            </a:extLst>
          </p:cNvPr>
          <p:cNvGrpSpPr/>
          <p:nvPr/>
        </p:nvGrpSpPr>
        <p:grpSpPr>
          <a:xfrm>
            <a:off x="1082504" y="1753323"/>
            <a:ext cx="206152" cy="206152"/>
            <a:chOff x="2411760" y="3708613"/>
            <a:chExt cx="206152" cy="206152"/>
          </a:xfrm>
        </p:grpSpPr>
        <p:sp>
          <p:nvSpPr>
            <p:cNvPr id="56" name="Oval 23">
              <a:extLst>
                <a:ext uri="{FF2B5EF4-FFF2-40B4-BE49-F238E27FC236}">
                  <a16:creationId xmlns:a16="http://schemas.microsoft.com/office/drawing/2014/main" id="{9D4CB946-E8E6-4FC8-A3A9-716DF0EF1371}"/>
                </a:ext>
              </a:extLst>
            </p:cNvPr>
            <p:cNvSpPr/>
            <p:nvPr/>
          </p:nvSpPr>
          <p:spPr>
            <a:xfrm>
              <a:off x="2411760" y="3708613"/>
              <a:ext cx="206152" cy="2061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7" name="Chevron 34">
              <a:extLst>
                <a:ext uri="{FF2B5EF4-FFF2-40B4-BE49-F238E27FC236}">
                  <a16:creationId xmlns:a16="http://schemas.microsoft.com/office/drawing/2014/main" id="{BE59B2D8-22FC-4690-A3FB-1C9B11223FF5}"/>
                </a:ext>
              </a:extLst>
            </p:cNvPr>
            <p:cNvSpPr/>
            <p:nvPr/>
          </p:nvSpPr>
          <p:spPr>
            <a:xfrm>
              <a:off x="2478836" y="3755880"/>
              <a:ext cx="72000" cy="108000"/>
            </a:xfrm>
            <a:prstGeom prst="chevron">
              <a:avLst>
                <a:gd name="adj" fmla="val 6522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bg1"/>
                </a:solidFill>
              </a:endParaRPr>
            </a:p>
          </p:txBody>
        </p:sp>
      </p:grpSp>
      <p:sp>
        <p:nvSpPr>
          <p:cNvPr id="58" name="TextBox 57">
            <a:extLst>
              <a:ext uri="{FF2B5EF4-FFF2-40B4-BE49-F238E27FC236}">
                <a16:creationId xmlns:a16="http://schemas.microsoft.com/office/drawing/2014/main" id="{C3222D1B-5D7C-4171-B418-3C2FE94E758D}"/>
              </a:ext>
            </a:extLst>
          </p:cNvPr>
          <p:cNvSpPr txBox="1"/>
          <p:nvPr/>
        </p:nvSpPr>
        <p:spPr>
          <a:xfrm>
            <a:off x="1299912" y="1713861"/>
            <a:ext cx="3886917" cy="646331"/>
          </a:xfrm>
          <a:prstGeom prst="rect">
            <a:avLst/>
          </a:prstGeom>
          <a:noFill/>
        </p:spPr>
        <p:txBody>
          <a:bodyPr wrap="square" rtlCol="0" anchor="ctr">
            <a:spAutoFit/>
          </a:bodyPr>
          <a:lstStyle/>
          <a:p>
            <a:r>
              <a:rPr lang="en-US" altLang="ko-KR" sz="1200" b="1" dirty="0">
                <a:solidFill>
                  <a:schemeClr val="accent1"/>
                </a:solidFill>
              </a:rPr>
              <a:t>Data Split:</a:t>
            </a:r>
          </a:p>
          <a:p>
            <a:pPr marL="171450" indent="-171450">
              <a:buFontTx/>
              <a:buChar char="-"/>
            </a:pPr>
            <a:r>
              <a:rPr lang="en-US" altLang="ko-KR" sz="1200" dirty="0" err="1">
                <a:solidFill>
                  <a:schemeClr val="accent1"/>
                </a:solidFill>
              </a:rPr>
              <a:t>Kfold</a:t>
            </a:r>
            <a:r>
              <a:rPr lang="en-US" altLang="ko-KR" sz="1200" dirty="0">
                <a:solidFill>
                  <a:schemeClr val="accent1"/>
                </a:solidFill>
              </a:rPr>
              <a:t> validation: for Grid Search</a:t>
            </a:r>
          </a:p>
          <a:p>
            <a:pPr marL="171450" indent="-171450">
              <a:buFontTx/>
              <a:buChar char="-"/>
            </a:pPr>
            <a:r>
              <a:rPr lang="en-US" altLang="ko-KR" sz="1200" dirty="0">
                <a:solidFill>
                  <a:schemeClr val="accent1"/>
                </a:solidFill>
              </a:rPr>
              <a:t>Train-test-split: for Final Model selection</a:t>
            </a:r>
            <a:endParaRPr lang="ko-KR" altLang="en-US" sz="1200" dirty="0">
              <a:solidFill>
                <a:schemeClr val="accent1"/>
              </a:solidFill>
            </a:endParaRPr>
          </a:p>
        </p:txBody>
      </p:sp>
      <p:sp>
        <p:nvSpPr>
          <p:cNvPr id="66" name="Donut 24">
            <a:extLst>
              <a:ext uri="{FF2B5EF4-FFF2-40B4-BE49-F238E27FC236}">
                <a16:creationId xmlns:a16="http://schemas.microsoft.com/office/drawing/2014/main" id="{A0B69E28-0F51-4644-81E3-0DF242E5F5D9}"/>
              </a:ext>
            </a:extLst>
          </p:cNvPr>
          <p:cNvSpPr/>
          <p:nvPr/>
        </p:nvSpPr>
        <p:spPr>
          <a:xfrm>
            <a:off x="5468698" y="3224482"/>
            <a:ext cx="445599" cy="449227"/>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7" name="Oval 27">
            <a:extLst>
              <a:ext uri="{FF2B5EF4-FFF2-40B4-BE49-F238E27FC236}">
                <a16:creationId xmlns:a16="http://schemas.microsoft.com/office/drawing/2014/main" id="{4E01D7F4-2ED1-4894-AE71-92D83520E940}"/>
              </a:ext>
            </a:extLst>
          </p:cNvPr>
          <p:cNvSpPr/>
          <p:nvPr/>
        </p:nvSpPr>
        <p:spPr>
          <a:xfrm>
            <a:off x="7741954" y="2320010"/>
            <a:ext cx="314029" cy="597211"/>
          </a:xfrm>
          <a:custGeom>
            <a:avLst/>
            <a:gdLst/>
            <a:ahLst/>
            <a:cxnLst/>
            <a:rect l="l" t="t" r="r" b="b"/>
            <a:pathLst>
              <a:path w="1703664" h="3240001">
                <a:moveTo>
                  <a:pt x="952533" y="2024463"/>
                </a:moveTo>
                <a:lnTo>
                  <a:pt x="856710" y="2024464"/>
                </a:lnTo>
                <a:lnTo>
                  <a:pt x="649879" y="2143878"/>
                </a:lnTo>
                <a:lnTo>
                  <a:pt x="728753" y="2280491"/>
                </a:lnTo>
                <a:lnTo>
                  <a:pt x="800462" y="2239090"/>
                </a:lnTo>
                <a:lnTo>
                  <a:pt x="800462" y="2476837"/>
                </a:lnTo>
                <a:lnTo>
                  <a:pt x="649878" y="2476837"/>
                </a:lnTo>
                <a:lnTo>
                  <a:pt x="649878" y="2634602"/>
                </a:lnTo>
                <a:lnTo>
                  <a:pt x="1067658" y="2634602"/>
                </a:lnTo>
                <a:lnTo>
                  <a:pt x="1067657" y="2476837"/>
                </a:lnTo>
                <a:lnTo>
                  <a:pt x="952532" y="2476837"/>
                </a:lnTo>
                <a:lnTo>
                  <a:pt x="952532" y="2151292"/>
                </a:lnTo>
                <a:lnTo>
                  <a:pt x="952534" y="2151291"/>
                </a:lnTo>
                <a:close/>
                <a:moveTo>
                  <a:pt x="851832" y="1776101"/>
                </a:moveTo>
                <a:cubicBezTo>
                  <a:pt x="1189868" y="1776101"/>
                  <a:pt x="1463900" y="2050133"/>
                  <a:pt x="1463900" y="2388169"/>
                </a:cubicBezTo>
                <a:cubicBezTo>
                  <a:pt x="1463900" y="2726205"/>
                  <a:pt x="1189868" y="3000237"/>
                  <a:pt x="851832" y="3000237"/>
                </a:cubicBezTo>
                <a:cubicBezTo>
                  <a:pt x="513796" y="3000237"/>
                  <a:pt x="239764" y="2726205"/>
                  <a:pt x="239764" y="2388169"/>
                </a:cubicBezTo>
                <a:cubicBezTo>
                  <a:pt x="239764" y="2050133"/>
                  <a:pt x="513796" y="1776101"/>
                  <a:pt x="851832" y="1776101"/>
                </a:cubicBezTo>
                <a:close/>
                <a:moveTo>
                  <a:pt x="851832" y="1689019"/>
                </a:moveTo>
                <a:cubicBezTo>
                  <a:pt x="465702" y="1689019"/>
                  <a:pt x="152682" y="2002039"/>
                  <a:pt x="152682" y="2388169"/>
                </a:cubicBezTo>
                <a:cubicBezTo>
                  <a:pt x="152682" y="2774299"/>
                  <a:pt x="465702" y="3087319"/>
                  <a:pt x="851832" y="3087319"/>
                </a:cubicBezTo>
                <a:cubicBezTo>
                  <a:pt x="1237962" y="3087319"/>
                  <a:pt x="1550982" y="2774299"/>
                  <a:pt x="1550982" y="2388169"/>
                </a:cubicBezTo>
                <a:cubicBezTo>
                  <a:pt x="1550982" y="2002039"/>
                  <a:pt x="1237962" y="1689019"/>
                  <a:pt x="851832" y="1689019"/>
                </a:cubicBezTo>
                <a:close/>
                <a:moveTo>
                  <a:pt x="851832" y="1536337"/>
                </a:moveTo>
                <a:cubicBezTo>
                  <a:pt x="1322286" y="1536337"/>
                  <a:pt x="1703664" y="1917715"/>
                  <a:pt x="1703664" y="2388169"/>
                </a:cubicBezTo>
                <a:cubicBezTo>
                  <a:pt x="1703664" y="2858623"/>
                  <a:pt x="1322286" y="3240001"/>
                  <a:pt x="851832" y="3240001"/>
                </a:cubicBezTo>
                <a:cubicBezTo>
                  <a:pt x="381378" y="3240001"/>
                  <a:pt x="0" y="2858623"/>
                  <a:pt x="0" y="2388169"/>
                </a:cubicBezTo>
                <a:cubicBezTo>
                  <a:pt x="0" y="1917715"/>
                  <a:pt x="381378" y="1536337"/>
                  <a:pt x="851832" y="1536337"/>
                </a:cubicBezTo>
                <a:close/>
                <a:moveTo>
                  <a:pt x="1173126" y="1"/>
                </a:moveTo>
                <a:lnTo>
                  <a:pt x="1383673" y="1"/>
                </a:lnTo>
                <a:lnTo>
                  <a:pt x="1383673" y="954514"/>
                </a:lnTo>
                <a:lnTo>
                  <a:pt x="1173126" y="1187717"/>
                </a:lnTo>
                <a:close/>
                <a:moveTo>
                  <a:pt x="619488" y="0"/>
                </a:moveTo>
                <a:lnTo>
                  <a:pt x="1099698" y="0"/>
                </a:lnTo>
                <a:lnTo>
                  <a:pt x="1099698" y="1265464"/>
                </a:lnTo>
                <a:lnTo>
                  <a:pt x="859593" y="1532640"/>
                </a:lnTo>
                <a:lnTo>
                  <a:pt x="619488" y="1265464"/>
                </a:lnTo>
                <a:close/>
                <a:moveTo>
                  <a:pt x="335512" y="0"/>
                </a:moveTo>
                <a:lnTo>
                  <a:pt x="546059" y="0"/>
                </a:lnTo>
                <a:lnTo>
                  <a:pt x="546059" y="1166181"/>
                </a:lnTo>
                <a:lnTo>
                  <a:pt x="335512" y="92745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9" name="Rectangle 7">
            <a:extLst>
              <a:ext uri="{FF2B5EF4-FFF2-40B4-BE49-F238E27FC236}">
                <a16:creationId xmlns:a16="http://schemas.microsoft.com/office/drawing/2014/main" id="{F04DA0E5-B956-403A-B3AA-D26E7D650EC5}"/>
              </a:ext>
            </a:extLst>
          </p:cNvPr>
          <p:cNvSpPr/>
          <p:nvPr/>
        </p:nvSpPr>
        <p:spPr>
          <a:xfrm rot="18900000">
            <a:off x="1320729" y="4912660"/>
            <a:ext cx="225664"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0" name="TextBox 39">
            <a:extLst>
              <a:ext uri="{FF2B5EF4-FFF2-40B4-BE49-F238E27FC236}">
                <a16:creationId xmlns:a16="http://schemas.microsoft.com/office/drawing/2014/main" id="{CBD92D28-91FB-46F2-A0C0-30E2A899AF6A}"/>
              </a:ext>
            </a:extLst>
          </p:cNvPr>
          <p:cNvSpPr txBox="1"/>
          <p:nvPr/>
        </p:nvSpPr>
        <p:spPr>
          <a:xfrm>
            <a:off x="850190" y="5670140"/>
            <a:ext cx="3059232" cy="892552"/>
          </a:xfrm>
          <a:prstGeom prst="rect">
            <a:avLst/>
          </a:prstGeom>
          <a:noFill/>
        </p:spPr>
        <p:txBody>
          <a:bodyPr wrap="square" rtlCol="0">
            <a:spAutoFit/>
          </a:bodyPr>
          <a:lstStyle/>
          <a:p>
            <a:pPr marL="171450" indent="-171450">
              <a:buFont typeface="Arial" panose="020B0604020202020204" pitchFamily="34" charset="0"/>
              <a:buChar char="•"/>
            </a:pPr>
            <a:r>
              <a:rPr lang="en-US" altLang="ko-KR" sz="1300" dirty="0">
                <a:solidFill>
                  <a:schemeClr val="tx1">
                    <a:lumMod val="75000"/>
                    <a:lumOff val="25000"/>
                  </a:schemeClr>
                </a:solidFill>
                <a:cs typeface="Arial" pitchFamily="34" charset="0"/>
              </a:rPr>
              <a:t>Missing data</a:t>
            </a:r>
          </a:p>
          <a:p>
            <a:pPr marL="171450" indent="-171450">
              <a:buFont typeface="Arial" panose="020B0604020202020204" pitchFamily="34" charset="0"/>
              <a:buChar char="•"/>
            </a:pPr>
            <a:r>
              <a:rPr lang="en-US" altLang="ko-KR" sz="1300" dirty="0">
                <a:solidFill>
                  <a:schemeClr val="tx1">
                    <a:lumMod val="75000"/>
                    <a:lumOff val="25000"/>
                  </a:schemeClr>
                </a:solidFill>
                <a:cs typeface="Arial" pitchFamily="34" charset="0"/>
              </a:rPr>
              <a:t>Parsing cuisine and binning</a:t>
            </a:r>
          </a:p>
          <a:p>
            <a:pPr marL="171450" indent="-171450">
              <a:buFont typeface="Arial" panose="020B0604020202020204" pitchFamily="34" charset="0"/>
              <a:buChar char="•"/>
            </a:pPr>
            <a:r>
              <a:rPr lang="en-US" altLang="ko-KR" sz="1300" dirty="0">
                <a:solidFill>
                  <a:schemeClr val="tx1">
                    <a:lumMod val="75000"/>
                    <a:lumOff val="25000"/>
                  </a:schemeClr>
                </a:solidFill>
                <a:cs typeface="Arial" pitchFamily="34" charset="0"/>
              </a:rPr>
              <a:t>Visual analysis</a:t>
            </a:r>
          </a:p>
          <a:p>
            <a:pPr marL="171450" indent="-171450">
              <a:buFont typeface="Arial" panose="020B0604020202020204" pitchFamily="34" charset="0"/>
              <a:buChar char="•"/>
            </a:pPr>
            <a:r>
              <a:rPr lang="en-US" altLang="ko-KR" sz="1300" dirty="0">
                <a:solidFill>
                  <a:schemeClr val="tx1">
                    <a:lumMod val="75000"/>
                    <a:lumOff val="25000"/>
                  </a:schemeClr>
                </a:solidFill>
                <a:cs typeface="Arial" pitchFamily="34" charset="0"/>
              </a:rPr>
              <a:t>Correlation matrices</a:t>
            </a:r>
            <a:endParaRPr lang="ko-KR" altLang="en-US" sz="1300" dirty="0">
              <a:solidFill>
                <a:schemeClr val="tx1">
                  <a:lumMod val="75000"/>
                  <a:lumOff val="25000"/>
                </a:schemeClr>
              </a:solidFill>
              <a:cs typeface="Arial" pitchFamily="34" charset="0"/>
            </a:endParaRPr>
          </a:p>
        </p:txBody>
      </p:sp>
      <p:sp>
        <p:nvSpPr>
          <p:cNvPr id="43" name="Isosceles Triangle 57">
            <a:extLst>
              <a:ext uri="{FF2B5EF4-FFF2-40B4-BE49-F238E27FC236}">
                <a16:creationId xmlns:a16="http://schemas.microsoft.com/office/drawing/2014/main" id="{8B9C8D00-8688-4269-858E-5818F00D85FE}"/>
              </a:ext>
            </a:extLst>
          </p:cNvPr>
          <p:cNvSpPr/>
          <p:nvPr/>
        </p:nvSpPr>
        <p:spPr>
          <a:xfrm>
            <a:off x="3299415" y="4014138"/>
            <a:ext cx="283387" cy="515830"/>
          </a:xfrm>
          <a:custGeom>
            <a:avLst/>
            <a:gdLst>
              <a:gd name="connsiteX0" fmla="*/ 1148449 w 1346449"/>
              <a:gd name="connsiteY0" fmla="*/ 2457725 h 3249725"/>
              <a:gd name="connsiteX1" fmla="*/ 198001 w 1346449"/>
              <a:gd name="connsiteY1" fmla="*/ 2457725 h 3249725"/>
              <a:gd name="connsiteX2" fmla="*/ 1 w 1346449"/>
              <a:gd name="connsiteY2" fmla="*/ 3249725 h 3249725"/>
              <a:gd name="connsiteX3" fmla="*/ 1346449 w 1346449"/>
              <a:gd name="connsiteY3" fmla="*/ 3249725 h 3249725"/>
              <a:gd name="connsiteX4" fmla="*/ 1148449 w 1346449"/>
              <a:gd name="connsiteY4" fmla="*/ 2457725 h 3249725"/>
              <a:gd name="connsiteX5" fmla="*/ 755186 w 1346449"/>
              <a:gd name="connsiteY5" fmla="*/ 82950 h 3249725"/>
              <a:gd name="connsiteX6" fmla="*/ 734449 w 1346449"/>
              <a:gd name="connsiteY6" fmla="*/ 1314594 h 3249725"/>
              <a:gd name="connsiteX7" fmla="*/ 853246 w 1346449"/>
              <a:gd name="connsiteY7" fmla="*/ 1483214 h 3249725"/>
              <a:gd name="connsiteX8" fmla="*/ 673226 w 1346449"/>
              <a:gd name="connsiteY8" fmla="*/ 1663234 h 3249725"/>
              <a:gd name="connsiteX9" fmla="*/ 493206 w 1346449"/>
              <a:gd name="connsiteY9" fmla="*/ 1483214 h 3249725"/>
              <a:gd name="connsiteX10" fmla="*/ 612000 w 1346449"/>
              <a:gd name="connsiteY10" fmla="*/ 1314595 h 3249725"/>
              <a:gd name="connsiteX11" fmla="*/ 612000 w 1346449"/>
              <a:gd name="connsiteY11" fmla="*/ 0 h 3249725"/>
              <a:gd name="connsiteX12" fmla="*/ 2939 w 1346449"/>
              <a:gd name="connsiteY12" fmla="*/ 1574694 h 3249725"/>
              <a:gd name="connsiteX13" fmla="*/ 0 w 1346449"/>
              <a:gd name="connsiteY13" fmla="*/ 1574694 h 3249725"/>
              <a:gd name="connsiteX14" fmla="*/ 2009 w 1346449"/>
              <a:gd name="connsiteY14" fmla="*/ 1577097 h 3249725"/>
              <a:gd name="connsiteX15" fmla="*/ 0 w 1346449"/>
              <a:gd name="connsiteY15" fmla="*/ 1582292 h 3249725"/>
              <a:gd name="connsiteX16" fmla="*/ 6353 w 1346449"/>
              <a:gd name="connsiteY16" fmla="*/ 1582292 h 3249725"/>
              <a:gd name="connsiteX17" fmla="*/ 273414 w 1346449"/>
              <a:gd name="connsiteY17" fmla="*/ 2376121 h 3249725"/>
              <a:gd name="connsiteX18" fmla="*/ 1091887 w 1346449"/>
              <a:gd name="connsiteY18" fmla="*/ 2366694 h 3249725"/>
              <a:gd name="connsiteX19" fmla="*/ 1340768 w 1346449"/>
              <a:gd name="connsiteY19" fmla="*/ 1582292 h 3249725"/>
              <a:gd name="connsiteX20" fmla="*/ 1346449 w 1346449"/>
              <a:gd name="connsiteY20" fmla="*/ 1582292 h 3249725"/>
              <a:gd name="connsiteX21" fmla="*/ 1344512 w 1346449"/>
              <a:gd name="connsiteY21" fmla="*/ 1577284 h 3249725"/>
              <a:gd name="connsiteX22" fmla="*/ 1346448 w 1346449"/>
              <a:gd name="connsiteY22" fmla="*/ 1574694 h 3249725"/>
              <a:gd name="connsiteX23" fmla="*/ 1343510 w 1346449"/>
              <a:gd name="connsiteY23" fmla="*/ 1574694 h 3249725"/>
              <a:gd name="connsiteX24" fmla="*/ 755186 w 1346449"/>
              <a:gd name="connsiteY24" fmla="*/ 82950 h 3249725"/>
              <a:gd name="connsiteX0" fmla="*/ 1148449 w 1346449"/>
              <a:gd name="connsiteY0" fmla="*/ 2374775 h 3166775"/>
              <a:gd name="connsiteX1" fmla="*/ 198001 w 1346449"/>
              <a:gd name="connsiteY1" fmla="*/ 2374775 h 3166775"/>
              <a:gd name="connsiteX2" fmla="*/ 1 w 1346449"/>
              <a:gd name="connsiteY2" fmla="*/ 3166775 h 3166775"/>
              <a:gd name="connsiteX3" fmla="*/ 1346449 w 1346449"/>
              <a:gd name="connsiteY3" fmla="*/ 3166775 h 3166775"/>
              <a:gd name="connsiteX4" fmla="*/ 1148449 w 1346449"/>
              <a:gd name="connsiteY4" fmla="*/ 2374775 h 3166775"/>
              <a:gd name="connsiteX5" fmla="*/ 755186 w 1346449"/>
              <a:gd name="connsiteY5" fmla="*/ 0 h 3166775"/>
              <a:gd name="connsiteX6" fmla="*/ 734449 w 1346449"/>
              <a:gd name="connsiteY6" fmla="*/ 1231644 h 3166775"/>
              <a:gd name="connsiteX7" fmla="*/ 853246 w 1346449"/>
              <a:gd name="connsiteY7" fmla="*/ 1400264 h 3166775"/>
              <a:gd name="connsiteX8" fmla="*/ 673226 w 1346449"/>
              <a:gd name="connsiteY8" fmla="*/ 1580284 h 3166775"/>
              <a:gd name="connsiteX9" fmla="*/ 493206 w 1346449"/>
              <a:gd name="connsiteY9" fmla="*/ 1400264 h 3166775"/>
              <a:gd name="connsiteX10" fmla="*/ 612000 w 1346449"/>
              <a:gd name="connsiteY10" fmla="*/ 1231645 h 3166775"/>
              <a:gd name="connsiteX11" fmla="*/ 591263 w 1346449"/>
              <a:gd name="connsiteY11" fmla="*/ 10368 h 3166775"/>
              <a:gd name="connsiteX12" fmla="*/ 2939 w 1346449"/>
              <a:gd name="connsiteY12" fmla="*/ 1491744 h 3166775"/>
              <a:gd name="connsiteX13" fmla="*/ 0 w 1346449"/>
              <a:gd name="connsiteY13" fmla="*/ 1491744 h 3166775"/>
              <a:gd name="connsiteX14" fmla="*/ 2009 w 1346449"/>
              <a:gd name="connsiteY14" fmla="*/ 1494147 h 3166775"/>
              <a:gd name="connsiteX15" fmla="*/ 0 w 1346449"/>
              <a:gd name="connsiteY15" fmla="*/ 1499342 h 3166775"/>
              <a:gd name="connsiteX16" fmla="*/ 6353 w 1346449"/>
              <a:gd name="connsiteY16" fmla="*/ 1499342 h 3166775"/>
              <a:gd name="connsiteX17" fmla="*/ 273414 w 1346449"/>
              <a:gd name="connsiteY17" fmla="*/ 2293171 h 3166775"/>
              <a:gd name="connsiteX18" fmla="*/ 1091887 w 1346449"/>
              <a:gd name="connsiteY18" fmla="*/ 2283744 h 3166775"/>
              <a:gd name="connsiteX19" fmla="*/ 1340768 w 1346449"/>
              <a:gd name="connsiteY19" fmla="*/ 1499342 h 3166775"/>
              <a:gd name="connsiteX20" fmla="*/ 1346449 w 1346449"/>
              <a:gd name="connsiteY20" fmla="*/ 1499342 h 3166775"/>
              <a:gd name="connsiteX21" fmla="*/ 1344512 w 1346449"/>
              <a:gd name="connsiteY21" fmla="*/ 1494334 h 3166775"/>
              <a:gd name="connsiteX22" fmla="*/ 1346448 w 1346449"/>
              <a:gd name="connsiteY22" fmla="*/ 1491744 h 3166775"/>
              <a:gd name="connsiteX23" fmla="*/ 1343510 w 1346449"/>
              <a:gd name="connsiteY23" fmla="*/ 1491744 h 3166775"/>
              <a:gd name="connsiteX24" fmla="*/ 755186 w 1346449"/>
              <a:gd name="connsiteY24" fmla="*/ 0 h 31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46449" h="3166775">
                <a:moveTo>
                  <a:pt x="1148449" y="2374775"/>
                </a:moveTo>
                <a:lnTo>
                  <a:pt x="198001" y="2374775"/>
                </a:lnTo>
                <a:lnTo>
                  <a:pt x="1" y="3166775"/>
                </a:lnTo>
                <a:lnTo>
                  <a:pt x="1346449" y="3166775"/>
                </a:lnTo>
                <a:lnTo>
                  <a:pt x="1148449" y="2374775"/>
                </a:lnTo>
                <a:close/>
                <a:moveTo>
                  <a:pt x="755186" y="0"/>
                </a:moveTo>
                <a:cubicBezTo>
                  <a:pt x="755186" y="438198"/>
                  <a:pt x="734449" y="793446"/>
                  <a:pt x="734449" y="1231644"/>
                </a:cubicBezTo>
                <a:cubicBezTo>
                  <a:pt x="803843" y="1256124"/>
                  <a:pt x="853246" y="1322425"/>
                  <a:pt x="853246" y="1400264"/>
                </a:cubicBezTo>
                <a:cubicBezTo>
                  <a:pt x="853246" y="1499686"/>
                  <a:pt x="772648" y="1580284"/>
                  <a:pt x="673226" y="1580284"/>
                </a:cubicBezTo>
                <a:cubicBezTo>
                  <a:pt x="573804" y="1580284"/>
                  <a:pt x="493206" y="1499686"/>
                  <a:pt x="493206" y="1400264"/>
                </a:cubicBezTo>
                <a:cubicBezTo>
                  <a:pt x="493206" y="1322426"/>
                  <a:pt x="542608" y="1256126"/>
                  <a:pt x="612000" y="1231645"/>
                </a:cubicBezTo>
                <a:lnTo>
                  <a:pt x="591263" y="10368"/>
                </a:lnTo>
                <a:lnTo>
                  <a:pt x="2939" y="1491744"/>
                </a:lnTo>
                <a:lnTo>
                  <a:pt x="0" y="1491744"/>
                </a:lnTo>
                <a:lnTo>
                  <a:pt x="2009" y="1494147"/>
                </a:lnTo>
                <a:lnTo>
                  <a:pt x="0" y="1499342"/>
                </a:lnTo>
                <a:lnTo>
                  <a:pt x="6353" y="1499342"/>
                </a:lnTo>
                <a:cubicBezTo>
                  <a:pt x="274151" y="1797289"/>
                  <a:pt x="320153" y="2031319"/>
                  <a:pt x="273414" y="2293171"/>
                </a:cubicBezTo>
                <a:lnTo>
                  <a:pt x="1091887" y="2283744"/>
                </a:lnTo>
                <a:cubicBezTo>
                  <a:pt x="1035756" y="1984266"/>
                  <a:pt x="1081794" y="1833397"/>
                  <a:pt x="1340768" y="1499342"/>
                </a:cubicBezTo>
                <a:lnTo>
                  <a:pt x="1346449" y="1499342"/>
                </a:lnTo>
                <a:lnTo>
                  <a:pt x="1344512" y="1494334"/>
                </a:lnTo>
                <a:cubicBezTo>
                  <a:pt x="1345124" y="1493447"/>
                  <a:pt x="1345785" y="1492596"/>
                  <a:pt x="1346448" y="1491744"/>
                </a:cubicBezTo>
                <a:lnTo>
                  <a:pt x="1343510" y="1491744"/>
                </a:lnTo>
                <a:cubicBezTo>
                  <a:pt x="1140490" y="966846"/>
                  <a:pt x="958206" y="524898"/>
                  <a:pt x="75518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Tree>
    <p:extLst>
      <p:ext uri="{BB962C8B-B14F-4D97-AF65-F5344CB8AC3E}">
        <p14:creationId xmlns:p14="http://schemas.microsoft.com/office/powerpoint/2010/main" val="3058891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sz="4000" dirty="0"/>
              <a:t>Applied Models and Methods</a:t>
            </a:r>
          </a:p>
        </p:txBody>
      </p:sp>
      <p:grpSp>
        <p:nvGrpSpPr>
          <p:cNvPr id="3" name="Group 2">
            <a:extLst>
              <a:ext uri="{FF2B5EF4-FFF2-40B4-BE49-F238E27FC236}">
                <a16:creationId xmlns:a16="http://schemas.microsoft.com/office/drawing/2014/main" id="{DBB1F368-5E5B-40EE-B7C8-6960AE5ACCE6}"/>
              </a:ext>
            </a:extLst>
          </p:cNvPr>
          <p:cNvGrpSpPr/>
          <p:nvPr/>
        </p:nvGrpSpPr>
        <p:grpSpPr>
          <a:xfrm>
            <a:off x="1031421" y="2013626"/>
            <a:ext cx="11129260" cy="4844374"/>
            <a:chOff x="626799" y="1189365"/>
            <a:chExt cx="9728271" cy="4048650"/>
          </a:xfrm>
          <a:solidFill>
            <a:schemeClr val="bg1">
              <a:lumMod val="85000"/>
            </a:schemeClr>
          </a:solidFill>
        </p:grpSpPr>
        <p:sp>
          <p:nvSpPr>
            <p:cNvPr id="4" name="Block Arc 3">
              <a:extLst>
                <a:ext uri="{FF2B5EF4-FFF2-40B4-BE49-F238E27FC236}">
                  <a16:creationId xmlns:a16="http://schemas.microsoft.com/office/drawing/2014/main" id="{B6088A72-AD96-458C-8E5A-417D408A3A60}"/>
                </a:ext>
              </a:extLst>
            </p:cNvPr>
            <p:cNvSpPr/>
            <p:nvPr/>
          </p:nvSpPr>
          <p:spPr>
            <a:xfrm>
              <a:off x="626799" y="1964398"/>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5" name="Block Arc 4">
              <a:extLst>
                <a:ext uri="{FF2B5EF4-FFF2-40B4-BE49-F238E27FC236}">
                  <a16:creationId xmlns:a16="http://schemas.microsoft.com/office/drawing/2014/main" id="{08F7F7C8-764E-41A4-AB39-151588AFF9E9}"/>
                </a:ext>
              </a:extLst>
            </p:cNvPr>
            <p:cNvSpPr/>
            <p:nvPr/>
          </p:nvSpPr>
          <p:spPr>
            <a:xfrm rot="10800000">
              <a:off x="2031008" y="1943795"/>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 name="Block Arc 5">
              <a:extLst>
                <a:ext uri="{FF2B5EF4-FFF2-40B4-BE49-F238E27FC236}">
                  <a16:creationId xmlns:a16="http://schemas.microsoft.com/office/drawing/2014/main" id="{7EAF7063-9CDD-4488-A6A2-427A5A888389}"/>
                </a:ext>
              </a:extLst>
            </p:cNvPr>
            <p:cNvSpPr/>
            <p:nvPr/>
          </p:nvSpPr>
          <p:spPr>
            <a:xfrm>
              <a:off x="3439492" y="1957369"/>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7" name="Block Arc 6">
              <a:extLst>
                <a:ext uri="{FF2B5EF4-FFF2-40B4-BE49-F238E27FC236}">
                  <a16:creationId xmlns:a16="http://schemas.microsoft.com/office/drawing/2014/main" id="{0038069E-F16F-4983-A7A1-DD6534253E22}"/>
                </a:ext>
              </a:extLst>
            </p:cNvPr>
            <p:cNvSpPr/>
            <p:nvPr/>
          </p:nvSpPr>
          <p:spPr>
            <a:xfrm rot="10800000">
              <a:off x="4843701" y="1928554"/>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 name="Block Arc 7">
              <a:extLst>
                <a:ext uri="{FF2B5EF4-FFF2-40B4-BE49-F238E27FC236}">
                  <a16:creationId xmlns:a16="http://schemas.microsoft.com/office/drawing/2014/main" id="{D021693C-A096-453E-9B3B-F1F381774D74}"/>
                </a:ext>
              </a:extLst>
            </p:cNvPr>
            <p:cNvSpPr/>
            <p:nvPr/>
          </p:nvSpPr>
          <p:spPr>
            <a:xfrm>
              <a:off x="6252184" y="1942917"/>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 name="Block Arc 8">
              <a:extLst>
                <a:ext uri="{FF2B5EF4-FFF2-40B4-BE49-F238E27FC236}">
                  <a16:creationId xmlns:a16="http://schemas.microsoft.com/office/drawing/2014/main" id="{7CF1900F-341B-4F27-BE2E-72EDE6138612}"/>
                </a:ext>
              </a:extLst>
            </p:cNvPr>
            <p:cNvSpPr/>
            <p:nvPr/>
          </p:nvSpPr>
          <p:spPr>
            <a:xfrm rot="10800000">
              <a:off x="7656393" y="1900065"/>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0" name="Rectangle 9">
              <a:extLst>
                <a:ext uri="{FF2B5EF4-FFF2-40B4-BE49-F238E27FC236}">
                  <a16:creationId xmlns:a16="http://schemas.microsoft.com/office/drawing/2014/main" id="{299EE3B8-2068-49F9-B028-7805BFAA61BF}"/>
                </a:ext>
              </a:extLst>
            </p:cNvPr>
            <p:cNvSpPr/>
            <p:nvPr/>
          </p:nvSpPr>
          <p:spPr>
            <a:xfrm>
              <a:off x="626800" y="2752732"/>
              <a:ext cx="199411" cy="248528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1" name="Rectangle 18">
              <a:extLst>
                <a:ext uri="{FF2B5EF4-FFF2-40B4-BE49-F238E27FC236}">
                  <a16:creationId xmlns:a16="http://schemas.microsoft.com/office/drawing/2014/main" id="{BB243C0A-DCC2-42EB-B354-B14FE3E88E89}"/>
                </a:ext>
              </a:extLst>
            </p:cNvPr>
            <p:cNvSpPr/>
            <p:nvPr/>
          </p:nvSpPr>
          <p:spPr>
            <a:xfrm>
              <a:off x="9064875" y="1275606"/>
              <a:ext cx="202820" cy="1528170"/>
            </a:xfrm>
            <a:custGeom>
              <a:avLst/>
              <a:gdLst/>
              <a:ahLst/>
              <a:cxnLst/>
              <a:rect l="l" t="t" r="r" b="b"/>
              <a:pathLst>
                <a:path w="180000" h="1528170">
                  <a:moveTo>
                    <a:pt x="0" y="0"/>
                  </a:moveTo>
                  <a:lnTo>
                    <a:pt x="180000" y="0"/>
                  </a:lnTo>
                  <a:lnTo>
                    <a:pt x="180000" y="1528170"/>
                  </a:lnTo>
                  <a:lnTo>
                    <a:pt x="0" y="152817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Rectangle 18">
              <a:extLst>
                <a:ext uri="{FF2B5EF4-FFF2-40B4-BE49-F238E27FC236}">
                  <a16:creationId xmlns:a16="http://schemas.microsoft.com/office/drawing/2014/main" id="{72D3297F-03BA-451B-9D50-244B4A470C27}"/>
                </a:ext>
              </a:extLst>
            </p:cNvPr>
            <p:cNvSpPr/>
            <p:nvPr/>
          </p:nvSpPr>
          <p:spPr>
            <a:xfrm rot="16200000">
              <a:off x="9630616" y="623623"/>
              <a:ext cx="158712" cy="1290196"/>
            </a:xfrm>
            <a:custGeom>
              <a:avLst/>
              <a:gdLst/>
              <a:ahLst/>
              <a:cxnLst/>
              <a:rect l="l" t="t" r="r" b="b"/>
              <a:pathLst>
                <a:path w="180000" h="579556">
                  <a:moveTo>
                    <a:pt x="0" y="579556"/>
                  </a:moveTo>
                  <a:lnTo>
                    <a:pt x="0" y="0"/>
                  </a:lnTo>
                  <a:lnTo>
                    <a:pt x="180000" y="0"/>
                  </a:lnTo>
                  <a:lnTo>
                    <a:pt x="180000" y="57955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13" name="Oval 12">
            <a:extLst>
              <a:ext uri="{FF2B5EF4-FFF2-40B4-BE49-F238E27FC236}">
                <a16:creationId xmlns:a16="http://schemas.microsoft.com/office/drawing/2014/main" id="{16D96EBA-9EA8-4DD7-B975-1A918FE19473}"/>
              </a:ext>
            </a:extLst>
          </p:cNvPr>
          <p:cNvSpPr/>
          <p:nvPr/>
        </p:nvSpPr>
        <p:spPr>
          <a:xfrm>
            <a:off x="1500235" y="3419591"/>
            <a:ext cx="887479" cy="889200"/>
          </a:xfrm>
          <a:prstGeom prst="ellipse">
            <a:avLst/>
          </a:prstGeom>
          <a:solidFill>
            <a:schemeClr val="accent2"/>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4" name="Oval 13">
            <a:extLst>
              <a:ext uri="{FF2B5EF4-FFF2-40B4-BE49-F238E27FC236}">
                <a16:creationId xmlns:a16="http://schemas.microsoft.com/office/drawing/2014/main" id="{14BDAE3C-9489-4842-90B9-9B98E4BFDDAA}"/>
              </a:ext>
            </a:extLst>
          </p:cNvPr>
          <p:cNvSpPr/>
          <p:nvPr/>
        </p:nvSpPr>
        <p:spPr>
          <a:xfrm>
            <a:off x="3110936" y="3419591"/>
            <a:ext cx="887479" cy="889200"/>
          </a:xfrm>
          <a:prstGeom prst="ellipse">
            <a:avLst/>
          </a:prstGeom>
          <a:solidFill>
            <a:schemeClr val="accent1"/>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5" name="Oval 14">
            <a:extLst>
              <a:ext uri="{FF2B5EF4-FFF2-40B4-BE49-F238E27FC236}">
                <a16:creationId xmlns:a16="http://schemas.microsoft.com/office/drawing/2014/main" id="{66EE3F66-A252-42D3-BB15-73D160F8A87E}"/>
              </a:ext>
            </a:extLst>
          </p:cNvPr>
          <p:cNvSpPr/>
          <p:nvPr/>
        </p:nvSpPr>
        <p:spPr>
          <a:xfrm>
            <a:off x="4721637" y="3419591"/>
            <a:ext cx="887479" cy="889200"/>
          </a:xfrm>
          <a:prstGeom prst="ellipse">
            <a:avLst/>
          </a:prstGeom>
          <a:solidFill>
            <a:schemeClr val="accent2"/>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6" name="Oval 15">
            <a:extLst>
              <a:ext uri="{FF2B5EF4-FFF2-40B4-BE49-F238E27FC236}">
                <a16:creationId xmlns:a16="http://schemas.microsoft.com/office/drawing/2014/main" id="{6C38EA92-ECC8-45F1-8C04-DAC77E35BCAF}"/>
              </a:ext>
            </a:extLst>
          </p:cNvPr>
          <p:cNvSpPr/>
          <p:nvPr/>
        </p:nvSpPr>
        <p:spPr>
          <a:xfrm>
            <a:off x="6332338" y="3419591"/>
            <a:ext cx="887479" cy="889200"/>
          </a:xfrm>
          <a:prstGeom prst="ellipse">
            <a:avLst/>
          </a:prstGeom>
          <a:solidFill>
            <a:schemeClr val="accent3"/>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7" name="Oval 16">
            <a:extLst>
              <a:ext uri="{FF2B5EF4-FFF2-40B4-BE49-F238E27FC236}">
                <a16:creationId xmlns:a16="http://schemas.microsoft.com/office/drawing/2014/main" id="{D5B5877E-FFC7-46AA-8BEE-96E1619D40BB}"/>
              </a:ext>
            </a:extLst>
          </p:cNvPr>
          <p:cNvSpPr/>
          <p:nvPr/>
        </p:nvSpPr>
        <p:spPr>
          <a:xfrm>
            <a:off x="7943039" y="3419591"/>
            <a:ext cx="887479" cy="889200"/>
          </a:xfrm>
          <a:prstGeom prst="ellipse">
            <a:avLst/>
          </a:prstGeom>
          <a:solidFill>
            <a:schemeClr val="accent4"/>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8" name="Oval 17">
            <a:extLst>
              <a:ext uri="{FF2B5EF4-FFF2-40B4-BE49-F238E27FC236}">
                <a16:creationId xmlns:a16="http://schemas.microsoft.com/office/drawing/2014/main" id="{1B374818-25F9-4B8D-89F9-F6078219B761}"/>
              </a:ext>
            </a:extLst>
          </p:cNvPr>
          <p:cNvSpPr/>
          <p:nvPr/>
        </p:nvSpPr>
        <p:spPr>
          <a:xfrm>
            <a:off x="9553741" y="3419591"/>
            <a:ext cx="887479" cy="889200"/>
          </a:xfrm>
          <a:prstGeom prst="ellipse">
            <a:avLst/>
          </a:prstGeom>
          <a:solidFill>
            <a:schemeClr val="accent3"/>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grpSp>
        <p:nvGrpSpPr>
          <p:cNvPr id="19" name="Group 18">
            <a:extLst>
              <a:ext uri="{FF2B5EF4-FFF2-40B4-BE49-F238E27FC236}">
                <a16:creationId xmlns:a16="http://schemas.microsoft.com/office/drawing/2014/main" id="{81FE1190-9438-4BED-8AEF-A73E8032EAF7}"/>
              </a:ext>
            </a:extLst>
          </p:cNvPr>
          <p:cNvGrpSpPr/>
          <p:nvPr/>
        </p:nvGrpSpPr>
        <p:grpSpPr>
          <a:xfrm>
            <a:off x="1286548" y="4785133"/>
            <a:ext cx="2743270" cy="728318"/>
            <a:chOff x="827584" y="4922584"/>
            <a:chExt cx="1830680" cy="728318"/>
          </a:xfrm>
        </p:grpSpPr>
        <p:sp>
          <p:nvSpPr>
            <p:cNvPr id="20" name="TextBox 19">
              <a:extLst>
                <a:ext uri="{FF2B5EF4-FFF2-40B4-BE49-F238E27FC236}">
                  <a16:creationId xmlns:a16="http://schemas.microsoft.com/office/drawing/2014/main" id="{985965F0-2350-4124-8D78-A754E5A3F8A6}"/>
                </a:ext>
              </a:extLst>
            </p:cNvPr>
            <p:cNvSpPr txBox="1"/>
            <p:nvPr/>
          </p:nvSpPr>
          <p:spPr>
            <a:xfrm>
              <a:off x="827584" y="4922584"/>
              <a:ext cx="1830680"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A. PCA</a:t>
              </a:r>
              <a:endParaRPr lang="ko-KR" altLang="en-US" sz="1400" b="1" dirty="0">
                <a:solidFill>
                  <a:schemeClr val="tx1">
                    <a:lumMod val="75000"/>
                    <a:lumOff val="25000"/>
                  </a:schemeClr>
                </a:solidFill>
                <a:cs typeface="Arial" pitchFamily="34" charset="0"/>
              </a:endParaRPr>
            </a:p>
          </p:txBody>
        </p:sp>
        <p:sp>
          <p:nvSpPr>
            <p:cNvPr id="21" name="TextBox 20">
              <a:extLst>
                <a:ext uri="{FF2B5EF4-FFF2-40B4-BE49-F238E27FC236}">
                  <a16:creationId xmlns:a16="http://schemas.microsoft.com/office/drawing/2014/main" id="{592BAC26-F6EE-4ACE-8809-C4870503C465}"/>
                </a:ext>
              </a:extLst>
            </p:cNvPr>
            <p:cNvSpPr txBox="1"/>
            <p:nvPr/>
          </p:nvSpPr>
          <p:spPr>
            <a:xfrm>
              <a:off x="827584" y="5189237"/>
              <a:ext cx="1830680"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Correlation Matrix</a:t>
              </a:r>
            </a:p>
            <a:p>
              <a:r>
                <a:rPr lang="en-US" altLang="ko-KR" sz="1200" dirty="0">
                  <a:solidFill>
                    <a:schemeClr val="tx1">
                      <a:lumMod val="75000"/>
                      <a:lumOff val="25000"/>
                    </a:schemeClr>
                  </a:solidFill>
                  <a:cs typeface="Arial" pitchFamily="34" charset="0"/>
                </a:rPr>
                <a:t>Break-even VAR portion – 97,5%</a:t>
              </a:r>
              <a:endParaRPr lang="ko-KR" altLang="en-US" sz="1200" dirty="0">
                <a:solidFill>
                  <a:schemeClr val="tx1">
                    <a:lumMod val="75000"/>
                    <a:lumOff val="25000"/>
                  </a:schemeClr>
                </a:solidFill>
                <a:cs typeface="Arial" pitchFamily="34" charset="0"/>
              </a:endParaRPr>
            </a:p>
          </p:txBody>
        </p:sp>
      </p:grpSp>
      <p:grpSp>
        <p:nvGrpSpPr>
          <p:cNvPr id="22" name="Group 21">
            <a:extLst>
              <a:ext uri="{FF2B5EF4-FFF2-40B4-BE49-F238E27FC236}">
                <a16:creationId xmlns:a16="http://schemas.microsoft.com/office/drawing/2014/main" id="{9095E5AA-86D7-4F9D-B961-DD183CD40468}"/>
              </a:ext>
            </a:extLst>
          </p:cNvPr>
          <p:cNvGrpSpPr/>
          <p:nvPr/>
        </p:nvGrpSpPr>
        <p:grpSpPr>
          <a:xfrm>
            <a:off x="4328095" y="4512789"/>
            <a:ext cx="2517092" cy="1282316"/>
            <a:chOff x="3397012" y="4922584"/>
            <a:chExt cx="1830680" cy="1282316"/>
          </a:xfrm>
        </p:grpSpPr>
        <p:sp>
          <p:nvSpPr>
            <p:cNvPr id="23" name="TextBox 22">
              <a:extLst>
                <a:ext uri="{FF2B5EF4-FFF2-40B4-BE49-F238E27FC236}">
                  <a16:creationId xmlns:a16="http://schemas.microsoft.com/office/drawing/2014/main" id="{E248A7AD-8467-4AF8-AB1D-C3B934B9800C}"/>
                </a:ext>
              </a:extLst>
            </p:cNvPr>
            <p:cNvSpPr txBox="1"/>
            <p:nvPr/>
          </p:nvSpPr>
          <p:spPr>
            <a:xfrm>
              <a:off x="3397012" y="4922584"/>
              <a:ext cx="1830680"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C. Single Models</a:t>
              </a:r>
              <a:endParaRPr lang="ko-KR" altLang="en-US" sz="1400" b="1" dirty="0">
                <a:solidFill>
                  <a:schemeClr val="tx1">
                    <a:lumMod val="75000"/>
                    <a:lumOff val="25000"/>
                  </a:schemeClr>
                </a:solidFill>
                <a:cs typeface="Arial" pitchFamily="34" charset="0"/>
              </a:endParaRPr>
            </a:p>
          </p:txBody>
        </p:sp>
        <p:sp>
          <p:nvSpPr>
            <p:cNvPr id="24" name="TextBox 23">
              <a:extLst>
                <a:ext uri="{FF2B5EF4-FFF2-40B4-BE49-F238E27FC236}">
                  <a16:creationId xmlns:a16="http://schemas.microsoft.com/office/drawing/2014/main" id="{3AB7AB2B-27D7-443C-9177-72B3FA7A3FCB}"/>
                </a:ext>
              </a:extLst>
            </p:cNvPr>
            <p:cNvSpPr txBox="1"/>
            <p:nvPr/>
          </p:nvSpPr>
          <p:spPr>
            <a:xfrm>
              <a:off x="3397012" y="5189237"/>
              <a:ext cx="1830680" cy="1015663"/>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1. KNN</a:t>
              </a:r>
            </a:p>
            <a:p>
              <a:r>
                <a:rPr lang="en-US" altLang="ko-KR" sz="1200" dirty="0">
                  <a:solidFill>
                    <a:schemeClr val="tx1">
                      <a:lumMod val="75000"/>
                      <a:lumOff val="25000"/>
                    </a:schemeClr>
                  </a:solidFill>
                  <a:cs typeface="Arial" pitchFamily="34" charset="0"/>
                </a:rPr>
                <a:t>2. Decision Tree</a:t>
              </a:r>
            </a:p>
            <a:p>
              <a:r>
                <a:rPr lang="en-US" altLang="ko-KR" sz="1200" dirty="0">
                  <a:solidFill>
                    <a:schemeClr val="tx1">
                      <a:lumMod val="75000"/>
                      <a:lumOff val="25000"/>
                    </a:schemeClr>
                  </a:solidFill>
                  <a:cs typeface="Arial" pitchFamily="34" charset="0"/>
                </a:rPr>
                <a:t>3. SVM-Classifier</a:t>
              </a:r>
            </a:p>
            <a:p>
              <a:r>
                <a:rPr lang="en-US" altLang="ko-KR" sz="1200" dirty="0">
                  <a:solidFill>
                    <a:schemeClr val="tx1">
                      <a:lumMod val="75000"/>
                      <a:lumOff val="25000"/>
                    </a:schemeClr>
                  </a:solidFill>
                  <a:cs typeface="Arial" pitchFamily="34" charset="0"/>
                </a:rPr>
                <a:t>4. Logistic Regression</a:t>
              </a:r>
            </a:p>
            <a:p>
              <a:r>
                <a:rPr lang="en-US" altLang="ko-KR" sz="1200" dirty="0">
                  <a:solidFill>
                    <a:schemeClr val="tx1">
                      <a:lumMod val="75000"/>
                      <a:lumOff val="25000"/>
                    </a:schemeClr>
                  </a:solidFill>
                  <a:cs typeface="Arial" pitchFamily="34" charset="0"/>
                </a:rPr>
                <a:t>5. Naïve Bayes Classifier</a:t>
              </a:r>
            </a:p>
          </p:txBody>
        </p:sp>
      </p:grpSp>
      <p:grpSp>
        <p:nvGrpSpPr>
          <p:cNvPr id="25" name="Group 24">
            <a:extLst>
              <a:ext uri="{FF2B5EF4-FFF2-40B4-BE49-F238E27FC236}">
                <a16:creationId xmlns:a16="http://schemas.microsoft.com/office/drawing/2014/main" id="{D9A12D58-E2F1-4947-9CFA-603848B975A9}"/>
              </a:ext>
            </a:extLst>
          </p:cNvPr>
          <p:cNvGrpSpPr/>
          <p:nvPr/>
        </p:nvGrpSpPr>
        <p:grpSpPr>
          <a:xfrm>
            <a:off x="7522034" y="4539455"/>
            <a:ext cx="2706534" cy="728318"/>
            <a:chOff x="5996920" y="4922584"/>
            <a:chExt cx="1830680" cy="728318"/>
          </a:xfrm>
        </p:grpSpPr>
        <p:sp>
          <p:nvSpPr>
            <p:cNvPr id="26" name="TextBox 25">
              <a:extLst>
                <a:ext uri="{FF2B5EF4-FFF2-40B4-BE49-F238E27FC236}">
                  <a16:creationId xmlns:a16="http://schemas.microsoft.com/office/drawing/2014/main" id="{6EA6E1A5-81BB-430B-8873-024F1F863F06}"/>
                </a:ext>
              </a:extLst>
            </p:cNvPr>
            <p:cNvSpPr txBox="1"/>
            <p:nvPr/>
          </p:nvSpPr>
          <p:spPr>
            <a:xfrm>
              <a:off x="5996920" y="4922584"/>
              <a:ext cx="1830680"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E. Ranking metrics</a:t>
              </a:r>
              <a:endParaRPr lang="ko-KR" altLang="en-US" sz="1400" b="1"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D30C8D80-6C82-4041-9F69-8971D5947785}"/>
                </a:ext>
              </a:extLst>
            </p:cNvPr>
            <p:cNvSpPr txBox="1"/>
            <p:nvPr/>
          </p:nvSpPr>
          <p:spPr>
            <a:xfrm>
              <a:off x="5996920" y="5189237"/>
              <a:ext cx="1830680" cy="461665"/>
            </a:xfrm>
            <a:prstGeom prst="rect">
              <a:avLst/>
            </a:prstGeom>
            <a:noFill/>
          </p:spPr>
          <p:txBody>
            <a:bodyPr wrap="square" rtlCol="0">
              <a:spAutoFit/>
            </a:bodyPr>
            <a:lstStyle/>
            <a:p>
              <a:pPr marL="228600" indent="-228600">
                <a:buAutoNum type="arabicPeriod"/>
              </a:pPr>
              <a:r>
                <a:rPr lang="en-US" altLang="ko-KR" sz="1200" dirty="0">
                  <a:solidFill>
                    <a:schemeClr val="tx1">
                      <a:lumMod val="75000"/>
                      <a:lumOff val="25000"/>
                    </a:schemeClr>
                  </a:solidFill>
                  <a:cs typeface="Arial" pitchFamily="34" charset="0"/>
                </a:rPr>
                <a:t>Accuracy Score</a:t>
              </a:r>
            </a:p>
            <a:p>
              <a:pPr marL="228600" indent="-228600">
                <a:buAutoNum type="arabicPeriod"/>
              </a:pPr>
              <a:r>
                <a:rPr lang="en-US" altLang="ko-KR" sz="1200" dirty="0">
                  <a:solidFill>
                    <a:schemeClr val="tx1">
                      <a:lumMod val="75000"/>
                      <a:lumOff val="25000"/>
                    </a:schemeClr>
                  </a:solidFill>
                  <a:cs typeface="Arial" pitchFamily="34" charset="0"/>
                </a:rPr>
                <a:t>F1-score</a:t>
              </a:r>
              <a:endParaRPr lang="ko-KR" altLang="en-US" sz="1200" dirty="0">
                <a:solidFill>
                  <a:schemeClr val="tx1">
                    <a:lumMod val="75000"/>
                    <a:lumOff val="25000"/>
                  </a:schemeClr>
                </a:solidFill>
                <a:cs typeface="Arial" pitchFamily="34" charset="0"/>
              </a:endParaRPr>
            </a:p>
          </p:txBody>
        </p:sp>
      </p:grpSp>
      <p:grpSp>
        <p:nvGrpSpPr>
          <p:cNvPr id="28" name="Group 27">
            <a:extLst>
              <a:ext uri="{FF2B5EF4-FFF2-40B4-BE49-F238E27FC236}">
                <a16:creationId xmlns:a16="http://schemas.microsoft.com/office/drawing/2014/main" id="{6A9B5CC5-B3DC-48D7-9C8E-3241A0E6003C}"/>
              </a:ext>
            </a:extLst>
          </p:cNvPr>
          <p:cNvGrpSpPr/>
          <p:nvPr/>
        </p:nvGrpSpPr>
        <p:grpSpPr>
          <a:xfrm>
            <a:off x="2728824" y="1386100"/>
            <a:ext cx="2522308" cy="1651648"/>
            <a:chOff x="1316400" y="1706227"/>
            <a:chExt cx="1830680" cy="1651648"/>
          </a:xfrm>
        </p:grpSpPr>
        <p:sp>
          <p:nvSpPr>
            <p:cNvPr id="29" name="TextBox 28">
              <a:extLst>
                <a:ext uri="{FF2B5EF4-FFF2-40B4-BE49-F238E27FC236}">
                  <a16:creationId xmlns:a16="http://schemas.microsoft.com/office/drawing/2014/main" id="{78BA4F73-BF4E-4DE0-BF7A-487141590D48}"/>
                </a:ext>
              </a:extLst>
            </p:cNvPr>
            <p:cNvSpPr txBox="1"/>
            <p:nvPr/>
          </p:nvSpPr>
          <p:spPr>
            <a:xfrm>
              <a:off x="1316400" y="1706227"/>
              <a:ext cx="1830680"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B. CLUSTERING</a:t>
              </a:r>
              <a:endParaRPr lang="ko-KR" altLang="en-US" sz="1400" b="1" dirty="0">
                <a:solidFill>
                  <a:schemeClr val="tx1">
                    <a:lumMod val="75000"/>
                    <a:lumOff val="25000"/>
                  </a:schemeClr>
                </a:solidFill>
                <a:cs typeface="Arial" pitchFamily="34" charset="0"/>
              </a:endParaRPr>
            </a:p>
          </p:txBody>
        </p:sp>
        <p:sp>
          <p:nvSpPr>
            <p:cNvPr id="30" name="TextBox 29">
              <a:extLst>
                <a:ext uri="{FF2B5EF4-FFF2-40B4-BE49-F238E27FC236}">
                  <a16:creationId xmlns:a16="http://schemas.microsoft.com/office/drawing/2014/main" id="{4D940E24-1851-4B76-941E-87B646AD5D85}"/>
                </a:ext>
              </a:extLst>
            </p:cNvPr>
            <p:cNvSpPr txBox="1"/>
            <p:nvPr/>
          </p:nvSpPr>
          <p:spPr>
            <a:xfrm>
              <a:off x="1316400" y="1972880"/>
              <a:ext cx="1830680" cy="1384995"/>
            </a:xfrm>
            <a:prstGeom prst="rect">
              <a:avLst/>
            </a:prstGeom>
            <a:noFill/>
          </p:spPr>
          <p:txBody>
            <a:bodyPr wrap="square" rtlCol="0">
              <a:spAutoFit/>
            </a:bodyPr>
            <a:lstStyle/>
            <a:p>
              <a:pPr marL="228600" indent="-228600">
                <a:buAutoNum type="arabicPeriod"/>
              </a:pPr>
              <a:r>
                <a:rPr lang="en-US" altLang="ko-KR" sz="1200" dirty="0">
                  <a:solidFill>
                    <a:schemeClr val="tx1">
                      <a:lumMod val="75000"/>
                      <a:lumOff val="25000"/>
                    </a:schemeClr>
                  </a:solidFill>
                  <a:cs typeface="Arial" pitchFamily="34" charset="0"/>
                </a:rPr>
                <a:t>Visual Analysis: 2D KDE PLOT</a:t>
              </a:r>
            </a:p>
            <a:p>
              <a:pPr marL="228600" indent="-228600">
                <a:buAutoNum type="arabicPeriod"/>
              </a:pPr>
              <a:r>
                <a:rPr lang="en-US" altLang="ko-KR" sz="1200" dirty="0">
                  <a:solidFill>
                    <a:schemeClr val="tx1">
                      <a:lumMod val="75000"/>
                      <a:lumOff val="25000"/>
                    </a:schemeClr>
                  </a:solidFill>
                  <a:cs typeface="Arial" pitchFamily="34" charset="0"/>
                </a:rPr>
                <a:t>Cluster models:</a:t>
              </a:r>
            </a:p>
            <a:p>
              <a:pPr marL="355600" lvl="1" indent="-177800">
                <a:buFont typeface="Arial" panose="020B0604020202020204" pitchFamily="34" charset="0"/>
                <a:buChar char="•"/>
              </a:pPr>
              <a:r>
                <a:rPr lang="en-US" altLang="ko-KR" sz="1200" dirty="0" err="1">
                  <a:solidFill>
                    <a:schemeClr val="tx1">
                      <a:lumMod val="75000"/>
                      <a:lumOff val="25000"/>
                    </a:schemeClr>
                  </a:solidFill>
                  <a:cs typeface="Arial" pitchFamily="34" charset="0"/>
                </a:rPr>
                <a:t>Kmeans</a:t>
              </a:r>
              <a:r>
                <a:rPr lang="en-US" altLang="ko-KR" sz="1200" dirty="0">
                  <a:solidFill>
                    <a:schemeClr val="tx1">
                      <a:lumMod val="75000"/>
                      <a:lumOff val="25000"/>
                    </a:schemeClr>
                  </a:solidFill>
                  <a:cs typeface="Arial" pitchFamily="34" charset="0"/>
                </a:rPr>
                <a:t>++</a:t>
              </a:r>
            </a:p>
            <a:p>
              <a:pPr marL="355600" lvl="1" indent="-177800">
                <a:buFont typeface="Arial" panose="020B0604020202020204" pitchFamily="34" charset="0"/>
                <a:buChar char="•"/>
              </a:pPr>
              <a:r>
                <a:rPr lang="en-US" altLang="ko-KR" sz="1200" dirty="0">
                  <a:solidFill>
                    <a:schemeClr val="tx1">
                      <a:lumMod val="75000"/>
                      <a:lumOff val="25000"/>
                    </a:schemeClr>
                  </a:solidFill>
                  <a:cs typeface="Arial" pitchFamily="34" charset="0"/>
                </a:rPr>
                <a:t>DBSCAN</a:t>
              </a:r>
            </a:p>
            <a:p>
              <a:pPr marL="228600" indent="-228600">
                <a:buAutoNum type="arabicPeriod"/>
              </a:pPr>
              <a:r>
                <a:rPr lang="en-US" altLang="ko-KR" sz="1200" dirty="0">
                  <a:solidFill>
                    <a:schemeClr val="tx1">
                      <a:lumMod val="75000"/>
                      <a:lumOff val="25000"/>
                    </a:schemeClr>
                  </a:solidFill>
                  <a:cs typeface="Arial" pitchFamily="34" charset="0"/>
                </a:rPr>
                <a:t>Metrics:</a:t>
              </a:r>
            </a:p>
            <a:p>
              <a:pPr marL="355600" lvl="1" indent="-177800">
                <a:buFont typeface="Arial" panose="020B0604020202020204" pitchFamily="34" charset="0"/>
                <a:buChar char="•"/>
              </a:pPr>
              <a:r>
                <a:rPr lang="en-US" altLang="ko-KR" sz="1200" dirty="0" err="1">
                  <a:solidFill>
                    <a:schemeClr val="tx1">
                      <a:lumMod val="75000"/>
                      <a:lumOff val="25000"/>
                    </a:schemeClr>
                  </a:solidFill>
                  <a:cs typeface="Arial" pitchFamily="34" charset="0"/>
                </a:rPr>
                <a:t>Calinski-Harabaz</a:t>
              </a:r>
              <a:endParaRPr lang="en-US" altLang="ko-KR" sz="1200" dirty="0">
                <a:solidFill>
                  <a:schemeClr val="tx1">
                    <a:lumMod val="75000"/>
                    <a:lumOff val="25000"/>
                  </a:schemeClr>
                </a:solidFill>
                <a:cs typeface="Arial" pitchFamily="34" charset="0"/>
              </a:endParaRPr>
            </a:p>
            <a:p>
              <a:pPr marL="355600" lvl="1" indent="-177800">
                <a:buFont typeface="Arial" panose="020B0604020202020204" pitchFamily="34" charset="0"/>
                <a:buChar char="•"/>
              </a:pPr>
              <a:r>
                <a:rPr lang="en-US" altLang="ko-KR" sz="1200" dirty="0">
                  <a:solidFill>
                    <a:schemeClr val="tx1">
                      <a:lumMod val="75000"/>
                      <a:lumOff val="25000"/>
                    </a:schemeClr>
                  </a:solidFill>
                  <a:cs typeface="Arial" pitchFamily="34" charset="0"/>
                </a:rPr>
                <a:t>Silhouette score</a:t>
              </a:r>
            </a:p>
          </p:txBody>
        </p:sp>
      </p:grpSp>
      <p:grpSp>
        <p:nvGrpSpPr>
          <p:cNvPr id="31" name="Group 30">
            <a:extLst>
              <a:ext uri="{FF2B5EF4-FFF2-40B4-BE49-F238E27FC236}">
                <a16:creationId xmlns:a16="http://schemas.microsoft.com/office/drawing/2014/main" id="{413CAFA4-CA89-41C9-BD8A-B6AB6E5F9477}"/>
              </a:ext>
            </a:extLst>
          </p:cNvPr>
          <p:cNvGrpSpPr/>
          <p:nvPr/>
        </p:nvGrpSpPr>
        <p:grpSpPr>
          <a:xfrm>
            <a:off x="6037421" y="2256108"/>
            <a:ext cx="2683070" cy="1153733"/>
            <a:chOff x="3885828" y="1706227"/>
            <a:chExt cx="1830680" cy="953243"/>
          </a:xfrm>
        </p:grpSpPr>
        <p:sp>
          <p:nvSpPr>
            <p:cNvPr id="32" name="TextBox 31">
              <a:extLst>
                <a:ext uri="{FF2B5EF4-FFF2-40B4-BE49-F238E27FC236}">
                  <a16:creationId xmlns:a16="http://schemas.microsoft.com/office/drawing/2014/main" id="{7E045EC7-83E9-41F3-BE7A-15A0D8F4C6DD}"/>
                </a:ext>
              </a:extLst>
            </p:cNvPr>
            <p:cNvSpPr txBox="1"/>
            <p:nvPr/>
          </p:nvSpPr>
          <p:spPr>
            <a:xfrm>
              <a:off x="3885828" y="1706227"/>
              <a:ext cx="1830680" cy="254293"/>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D. Ensemble Models</a:t>
              </a:r>
              <a:endParaRPr lang="ko-KR" altLang="en-US" sz="14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AAF69C4A-6C3D-4277-8F08-0105685B6145}"/>
                </a:ext>
              </a:extLst>
            </p:cNvPr>
            <p:cNvSpPr txBox="1"/>
            <p:nvPr/>
          </p:nvSpPr>
          <p:spPr>
            <a:xfrm>
              <a:off x="3885828" y="1972880"/>
              <a:ext cx="1830680" cy="686590"/>
            </a:xfrm>
            <a:prstGeom prst="rect">
              <a:avLst/>
            </a:prstGeom>
            <a:noFill/>
          </p:spPr>
          <p:txBody>
            <a:bodyPr wrap="square" rtlCol="0">
              <a:spAutoFit/>
            </a:bodyPr>
            <a:lstStyle/>
            <a:p>
              <a:pPr marL="228600" indent="-228600">
                <a:buAutoNum type="arabicPeriod"/>
              </a:pPr>
              <a:r>
                <a:rPr lang="en-US" altLang="ko-KR" sz="1200" dirty="0">
                  <a:solidFill>
                    <a:schemeClr val="tx1">
                      <a:lumMod val="75000"/>
                      <a:lumOff val="25000"/>
                    </a:schemeClr>
                  </a:solidFill>
                  <a:cs typeface="Arial" pitchFamily="34" charset="0"/>
                </a:rPr>
                <a:t>Random Forest</a:t>
              </a:r>
            </a:p>
            <a:p>
              <a:pPr marL="228600" indent="-228600">
                <a:buAutoNum type="arabicPeriod"/>
              </a:pPr>
              <a:r>
                <a:rPr lang="en-US" altLang="ko-KR" sz="1200" dirty="0">
                  <a:solidFill>
                    <a:schemeClr val="tx1">
                      <a:lumMod val="75000"/>
                      <a:lumOff val="25000"/>
                    </a:schemeClr>
                  </a:solidFill>
                  <a:cs typeface="Arial" pitchFamily="34" charset="0"/>
                </a:rPr>
                <a:t>ADA-Boost</a:t>
              </a:r>
            </a:p>
            <a:p>
              <a:pPr marL="228600" indent="-228600">
                <a:buAutoNum type="arabicPeriod"/>
              </a:pPr>
              <a:r>
                <a:rPr lang="en-US" altLang="ko-KR" sz="1200" dirty="0">
                  <a:solidFill>
                    <a:schemeClr val="tx1">
                      <a:lumMod val="75000"/>
                      <a:lumOff val="25000"/>
                    </a:schemeClr>
                  </a:solidFill>
                  <a:cs typeface="Arial" pitchFamily="34" charset="0"/>
                </a:rPr>
                <a:t>XG-Boost</a:t>
              </a:r>
            </a:p>
            <a:p>
              <a:pPr marL="228600" indent="-228600">
                <a:buAutoNum type="arabicPeriod"/>
              </a:pPr>
              <a:endParaRPr lang="ko-KR" altLang="en-US" sz="1200" dirty="0">
                <a:solidFill>
                  <a:schemeClr val="tx1">
                    <a:lumMod val="75000"/>
                    <a:lumOff val="25000"/>
                  </a:schemeClr>
                </a:solidFill>
                <a:cs typeface="Arial" pitchFamily="34" charset="0"/>
              </a:endParaRPr>
            </a:p>
          </p:txBody>
        </p:sp>
      </p:grpSp>
      <p:grpSp>
        <p:nvGrpSpPr>
          <p:cNvPr id="34" name="Group 33">
            <a:extLst>
              <a:ext uri="{FF2B5EF4-FFF2-40B4-BE49-F238E27FC236}">
                <a16:creationId xmlns:a16="http://schemas.microsoft.com/office/drawing/2014/main" id="{BD7EF3E2-D0D5-4BAC-8FB7-E7446764F12A}"/>
              </a:ext>
            </a:extLst>
          </p:cNvPr>
          <p:cNvGrpSpPr/>
          <p:nvPr/>
        </p:nvGrpSpPr>
        <p:grpSpPr>
          <a:xfrm>
            <a:off x="8604172" y="1396741"/>
            <a:ext cx="2261878" cy="1836313"/>
            <a:chOff x="6485736" y="1706227"/>
            <a:chExt cx="1830680" cy="1836313"/>
          </a:xfrm>
        </p:grpSpPr>
        <p:sp>
          <p:nvSpPr>
            <p:cNvPr id="35" name="TextBox 34">
              <a:extLst>
                <a:ext uri="{FF2B5EF4-FFF2-40B4-BE49-F238E27FC236}">
                  <a16:creationId xmlns:a16="http://schemas.microsoft.com/office/drawing/2014/main" id="{626D89C3-52B5-402D-91F8-3D712C028220}"/>
                </a:ext>
              </a:extLst>
            </p:cNvPr>
            <p:cNvSpPr txBox="1"/>
            <p:nvPr/>
          </p:nvSpPr>
          <p:spPr>
            <a:xfrm>
              <a:off x="6485736" y="1706227"/>
              <a:ext cx="1830680" cy="307777"/>
            </a:xfrm>
            <a:prstGeom prst="rect">
              <a:avLst/>
            </a:prstGeom>
            <a:noFill/>
          </p:spPr>
          <p:txBody>
            <a:bodyPr wrap="square" rtlCol="0">
              <a:spAutoFit/>
            </a:bodyPr>
            <a:lstStyle/>
            <a:p>
              <a:r>
                <a:rPr lang="en-US" altLang="ko-KR" sz="1400" b="1" dirty="0">
                  <a:solidFill>
                    <a:schemeClr val="tx1">
                      <a:lumMod val="75000"/>
                      <a:lumOff val="25000"/>
                    </a:schemeClr>
                  </a:solidFill>
                  <a:cs typeface="Arial" pitchFamily="34" charset="0"/>
                </a:rPr>
                <a:t>E. Validation</a:t>
              </a:r>
              <a:endParaRPr lang="ko-KR" altLang="en-US" sz="14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CDFE119E-100E-4BCD-9872-83515D2868B6}"/>
                </a:ext>
              </a:extLst>
            </p:cNvPr>
            <p:cNvSpPr txBox="1"/>
            <p:nvPr/>
          </p:nvSpPr>
          <p:spPr>
            <a:xfrm>
              <a:off x="6485736" y="1972880"/>
              <a:ext cx="1830680" cy="1569660"/>
            </a:xfrm>
            <a:prstGeom prst="rect">
              <a:avLst/>
            </a:prstGeom>
            <a:noFill/>
          </p:spPr>
          <p:txBody>
            <a:bodyPr wrap="square" rtlCol="0">
              <a:spAutoFit/>
            </a:bodyPr>
            <a:lstStyle/>
            <a:p>
              <a:pPr marL="228600" indent="-228600">
                <a:buAutoNum type="arabicPeriod"/>
              </a:pPr>
              <a:r>
                <a:rPr lang="en-US" altLang="ko-KR" sz="1200" dirty="0" err="1">
                  <a:solidFill>
                    <a:schemeClr val="tx1">
                      <a:lumMod val="75000"/>
                      <a:lumOff val="25000"/>
                    </a:schemeClr>
                  </a:solidFill>
                  <a:cs typeface="Arial" pitchFamily="34" charset="0"/>
                </a:rPr>
                <a:t>Kfold</a:t>
              </a:r>
              <a:r>
                <a:rPr lang="en-US" altLang="ko-KR" sz="1200" dirty="0">
                  <a:solidFill>
                    <a:schemeClr val="tx1">
                      <a:lumMod val="75000"/>
                      <a:lumOff val="25000"/>
                    </a:schemeClr>
                  </a:solidFill>
                  <a:cs typeface="Arial" pitchFamily="34" charset="0"/>
                </a:rPr>
                <a:t> – on Grid Search</a:t>
              </a:r>
            </a:p>
            <a:p>
              <a:pPr marL="228600" indent="-228600">
                <a:buAutoNum type="arabicPeriod"/>
              </a:pPr>
              <a:r>
                <a:rPr lang="en-US" altLang="ko-KR" sz="1200" dirty="0">
                  <a:solidFill>
                    <a:schemeClr val="tx1">
                      <a:lumMod val="75000"/>
                      <a:lumOff val="25000"/>
                    </a:schemeClr>
                  </a:solidFill>
                  <a:cs typeface="Arial" pitchFamily="34" charset="0"/>
                </a:rPr>
                <a:t>Train-Test-Split – on Ranking</a:t>
              </a:r>
            </a:p>
            <a:p>
              <a:pPr marL="228600" indent="-228600">
                <a:buAutoNum type="arabicPeriod"/>
              </a:pPr>
              <a:r>
                <a:rPr lang="en-US" altLang="ko-KR" sz="1200" dirty="0">
                  <a:solidFill>
                    <a:schemeClr val="tx1">
                      <a:lumMod val="75000"/>
                      <a:lumOff val="25000"/>
                    </a:schemeClr>
                  </a:solidFill>
                  <a:cs typeface="Arial" pitchFamily="34" charset="0"/>
                </a:rPr>
                <a:t>Pipelines – for process </a:t>
              </a:r>
              <a:r>
                <a:rPr lang="en-US" altLang="ko-KR" sz="1200" dirty="0" err="1">
                  <a:solidFill>
                    <a:schemeClr val="tx1">
                      <a:lumMod val="75000"/>
                      <a:lumOff val="25000"/>
                    </a:schemeClr>
                  </a:solidFill>
                  <a:cs typeface="Arial" pitchFamily="34" charset="0"/>
                </a:rPr>
                <a:t>incapsulation</a:t>
              </a:r>
              <a:endParaRPr lang="en-US" altLang="ko-KR" sz="1200" dirty="0">
                <a:solidFill>
                  <a:schemeClr val="tx1">
                    <a:lumMod val="75000"/>
                    <a:lumOff val="25000"/>
                  </a:schemeClr>
                </a:solidFill>
                <a:cs typeface="Arial" pitchFamily="34" charset="0"/>
              </a:endParaRPr>
            </a:p>
            <a:p>
              <a:pPr marL="228600" indent="-228600">
                <a:buAutoNum type="arabicPeriod"/>
              </a:pPr>
              <a:r>
                <a:rPr lang="en-US" altLang="ko-KR" sz="1200" dirty="0">
                  <a:solidFill>
                    <a:schemeClr val="tx1">
                      <a:lumMod val="75000"/>
                      <a:lumOff val="25000"/>
                    </a:schemeClr>
                  </a:solidFill>
                  <a:cs typeface="Arial" pitchFamily="34" charset="0"/>
                </a:rPr>
                <a:t>Monte-Carlo – for verify final score</a:t>
              </a:r>
            </a:p>
            <a:p>
              <a:pPr marL="228600" indent="-228600">
                <a:buAutoNum type="arabicPeriod"/>
              </a:pPr>
              <a:endParaRPr lang="ko-KR" altLang="en-US" sz="1200" dirty="0">
                <a:solidFill>
                  <a:schemeClr val="tx1">
                    <a:lumMod val="75000"/>
                    <a:lumOff val="25000"/>
                  </a:schemeClr>
                </a:solidFill>
                <a:cs typeface="Arial" pitchFamily="34" charset="0"/>
              </a:endParaRPr>
            </a:p>
          </p:txBody>
        </p:sp>
      </p:grpSp>
      <p:sp>
        <p:nvSpPr>
          <p:cNvPr id="52" name="Left Arrow 1">
            <a:extLst>
              <a:ext uri="{FF2B5EF4-FFF2-40B4-BE49-F238E27FC236}">
                <a16:creationId xmlns:a16="http://schemas.microsoft.com/office/drawing/2014/main" id="{552C291A-B654-4C07-8BF5-E356EC70D695}"/>
              </a:ext>
            </a:extLst>
          </p:cNvPr>
          <p:cNvSpPr>
            <a:spLocks noChangeAspect="1"/>
          </p:cNvSpPr>
          <p:nvPr/>
        </p:nvSpPr>
        <p:spPr>
          <a:xfrm>
            <a:off x="6500307" y="3597184"/>
            <a:ext cx="544340" cy="529812"/>
          </a:xfrm>
          <a:custGeom>
            <a:avLst/>
            <a:gdLst/>
            <a:ahLst/>
            <a:cxnLst/>
            <a:rect l="l" t="t" r="r" b="b"/>
            <a:pathLst>
              <a:path w="3306630" h="3218379">
                <a:moveTo>
                  <a:pt x="0" y="2085651"/>
                </a:moveTo>
                <a:cubicBezTo>
                  <a:pt x="253919" y="2342528"/>
                  <a:pt x="881542" y="2297196"/>
                  <a:pt x="1388167" y="2271654"/>
                </a:cubicBezTo>
                <a:lnTo>
                  <a:pt x="1417952" y="2988872"/>
                </a:lnTo>
                <a:lnTo>
                  <a:pt x="717647" y="2950294"/>
                </a:lnTo>
                <a:cubicBezTo>
                  <a:pt x="467617" y="2928101"/>
                  <a:pt x="217417" y="2555860"/>
                  <a:pt x="0" y="2085651"/>
                </a:cubicBezTo>
                <a:close/>
                <a:moveTo>
                  <a:pt x="1969797" y="2019847"/>
                </a:moveTo>
                <a:lnTo>
                  <a:pt x="1969797" y="2274913"/>
                </a:lnTo>
                <a:lnTo>
                  <a:pt x="2657809" y="2274913"/>
                </a:lnTo>
                <a:cubicBezTo>
                  <a:pt x="2787205" y="2599270"/>
                  <a:pt x="2968360" y="2923626"/>
                  <a:pt x="2675062" y="2954686"/>
                </a:cubicBezTo>
                <a:lnTo>
                  <a:pt x="1969797" y="2963313"/>
                </a:lnTo>
                <a:lnTo>
                  <a:pt x="1969797" y="3218379"/>
                </a:lnTo>
                <a:lnTo>
                  <a:pt x="1429598" y="2619113"/>
                </a:lnTo>
                <a:close/>
                <a:moveTo>
                  <a:pt x="2961009" y="1275432"/>
                </a:moveTo>
                <a:lnTo>
                  <a:pt x="3277752" y="1901203"/>
                </a:lnTo>
                <a:cubicBezTo>
                  <a:pt x="3383548" y="2128832"/>
                  <a:pt x="3186278" y="2531632"/>
                  <a:pt x="2887773" y="2955026"/>
                </a:cubicBezTo>
                <a:cubicBezTo>
                  <a:pt x="2983276" y="2606687"/>
                  <a:pt x="2630206" y="2085815"/>
                  <a:pt x="2354773" y="1659836"/>
                </a:cubicBezTo>
                <a:close/>
                <a:moveTo>
                  <a:pt x="1019997" y="990789"/>
                </a:moveTo>
                <a:lnTo>
                  <a:pt x="1268877" y="1758248"/>
                </a:lnTo>
                <a:lnTo>
                  <a:pt x="1047983" y="1630715"/>
                </a:lnTo>
                <a:lnTo>
                  <a:pt x="703977" y="2226552"/>
                </a:lnTo>
                <a:cubicBezTo>
                  <a:pt x="358378" y="2176433"/>
                  <a:pt x="-13100" y="2171140"/>
                  <a:pt x="106650" y="1901606"/>
                </a:cubicBezTo>
                <a:lnTo>
                  <a:pt x="451811" y="1286515"/>
                </a:lnTo>
                <a:lnTo>
                  <a:pt x="230918" y="1158982"/>
                </a:lnTo>
                <a:close/>
                <a:moveTo>
                  <a:pt x="2174825" y="119764"/>
                </a:moveTo>
                <a:cubicBezTo>
                  <a:pt x="2220451" y="119103"/>
                  <a:pt x="2264887" y="143875"/>
                  <a:pt x="2308274" y="203493"/>
                </a:cubicBezTo>
                <a:lnTo>
                  <a:pt x="2668377" y="809957"/>
                </a:lnTo>
                <a:lnTo>
                  <a:pt x="2889271" y="682424"/>
                </a:lnTo>
                <a:lnTo>
                  <a:pt x="2640391" y="1449883"/>
                </a:lnTo>
                <a:lnTo>
                  <a:pt x="1851312" y="1281690"/>
                </a:lnTo>
                <a:lnTo>
                  <a:pt x="2072206" y="1154157"/>
                </a:lnTo>
                <a:lnTo>
                  <a:pt x="1728200" y="558321"/>
                </a:lnTo>
                <a:cubicBezTo>
                  <a:pt x="1890352" y="352642"/>
                  <a:pt x="2037947" y="121750"/>
                  <a:pt x="2174825" y="119764"/>
                </a:cubicBezTo>
                <a:close/>
                <a:moveTo>
                  <a:pt x="1831774" y="30"/>
                </a:moveTo>
                <a:cubicBezTo>
                  <a:pt x="1948530" y="539"/>
                  <a:pt x="2073232" y="7407"/>
                  <a:pt x="2202212" y="19111"/>
                </a:cubicBezTo>
                <a:cubicBezTo>
                  <a:pt x="1852790" y="110572"/>
                  <a:pt x="1578238" y="676776"/>
                  <a:pt x="1347045" y="1128297"/>
                </a:cubicBezTo>
                <a:lnTo>
                  <a:pt x="711024" y="795483"/>
                </a:lnTo>
                <a:lnTo>
                  <a:pt x="1094586" y="208291"/>
                </a:lnTo>
                <a:cubicBezTo>
                  <a:pt x="1202761" y="54213"/>
                  <a:pt x="1481508" y="-1496"/>
                  <a:pt x="1831774" y="3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3" name="Chord 14">
            <a:extLst>
              <a:ext uri="{FF2B5EF4-FFF2-40B4-BE49-F238E27FC236}">
                <a16:creationId xmlns:a16="http://schemas.microsoft.com/office/drawing/2014/main" id="{DAF6A4A0-BCD3-4345-9590-E39997692FE1}"/>
              </a:ext>
            </a:extLst>
          </p:cNvPr>
          <p:cNvSpPr/>
          <p:nvPr/>
        </p:nvSpPr>
        <p:spPr>
          <a:xfrm>
            <a:off x="8192265" y="3616631"/>
            <a:ext cx="389025" cy="490918"/>
          </a:xfrm>
          <a:custGeom>
            <a:avLst/>
            <a:gdLst/>
            <a:ahLst/>
            <a:cxnLst/>
            <a:rect l="l" t="t" r="r" b="b"/>
            <a:pathLst>
              <a:path w="2120980" h="2676504">
                <a:moveTo>
                  <a:pt x="824057" y="2198115"/>
                </a:moveTo>
                <a:lnTo>
                  <a:pt x="824057" y="2229022"/>
                </a:lnTo>
                <a:lnTo>
                  <a:pt x="751177" y="2229022"/>
                </a:lnTo>
                <a:lnTo>
                  <a:pt x="751177" y="2510330"/>
                </a:lnTo>
                <a:lnTo>
                  <a:pt x="824057" y="2510330"/>
                </a:lnTo>
                <a:lnTo>
                  <a:pt x="824057" y="2541237"/>
                </a:lnTo>
                <a:lnTo>
                  <a:pt x="1298129" y="2541237"/>
                </a:lnTo>
                <a:lnTo>
                  <a:pt x="1298129" y="2510330"/>
                </a:lnTo>
                <a:lnTo>
                  <a:pt x="1371008" y="2510330"/>
                </a:lnTo>
                <a:lnTo>
                  <a:pt x="1371008" y="2229022"/>
                </a:lnTo>
                <a:lnTo>
                  <a:pt x="1298129" y="2229022"/>
                </a:lnTo>
                <a:lnTo>
                  <a:pt x="1298129" y="2198115"/>
                </a:lnTo>
                <a:close/>
                <a:moveTo>
                  <a:pt x="1933495" y="134375"/>
                </a:moveTo>
                <a:cubicBezTo>
                  <a:pt x="1872496" y="128267"/>
                  <a:pt x="1778964" y="206162"/>
                  <a:pt x="1655092" y="316398"/>
                </a:cubicBezTo>
                <a:lnTo>
                  <a:pt x="1655092" y="762581"/>
                </a:lnTo>
                <a:lnTo>
                  <a:pt x="1651862" y="762581"/>
                </a:lnTo>
                <a:cubicBezTo>
                  <a:pt x="1647824" y="843406"/>
                  <a:pt x="1633793" y="920606"/>
                  <a:pt x="1611266" y="992211"/>
                </a:cubicBezTo>
                <a:cubicBezTo>
                  <a:pt x="1739269" y="1047184"/>
                  <a:pt x="1828260" y="986425"/>
                  <a:pt x="1895778" y="900656"/>
                </a:cubicBezTo>
                <a:cubicBezTo>
                  <a:pt x="1964561" y="813279"/>
                  <a:pt x="2016746" y="624382"/>
                  <a:pt x="2016490" y="465292"/>
                </a:cubicBezTo>
                <a:cubicBezTo>
                  <a:pt x="2023696" y="232949"/>
                  <a:pt x="1995287" y="140561"/>
                  <a:pt x="1933495" y="134375"/>
                </a:cubicBezTo>
                <a:close/>
                <a:moveTo>
                  <a:pt x="187485" y="134375"/>
                </a:moveTo>
                <a:cubicBezTo>
                  <a:pt x="125693" y="140561"/>
                  <a:pt x="97284" y="232949"/>
                  <a:pt x="104490" y="465292"/>
                </a:cubicBezTo>
                <a:cubicBezTo>
                  <a:pt x="104234" y="624382"/>
                  <a:pt x="156419" y="813279"/>
                  <a:pt x="225202" y="900656"/>
                </a:cubicBezTo>
                <a:cubicBezTo>
                  <a:pt x="292944" y="986710"/>
                  <a:pt x="382303" y="1047587"/>
                  <a:pt x="511026" y="991745"/>
                </a:cubicBezTo>
                <a:cubicBezTo>
                  <a:pt x="488627" y="920189"/>
                  <a:pt x="474740" y="843131"/>
                  <a:pt x="470841" y="762581"/>
                </a:cubicBezTo>
                <a:lnTo>
                  <a:pt x="467092" y="762581"/>
                </a:lnTo>
                <a:lnTo>
                  <a:pt x="467092" y="317447"/>
                </a:lnTo>
                <a:cubicBezTo>
                  <a:pt x="342616" y="206663"/>
                  <a:pt x="248680" y="128248"/>
                  <a:pt x="187485" y="134375"/>
                </a:cubicBezTo>
                <a:close/>
                <a:moveTo>
                  <a:pt x="171293" y="338"/>
                </a:moveTo>
                <a:cubicBezTo>
                  <a:pt x="267101" y="7324"/>
                  <a:pt x="383647" y="121035"/>
                  <a:pt x="467092" y="183917"/>
                </a:cubicBezTo>
                <a:lnTo>
                  <a:pt x="467092" y="127304"/>
                </a:lnTo>
                <a:cubicBezTo>
                  <a:pt x="446033" y="120339"/>
                  <a:pt x="431092" y="100383"/>
                  <a:pt x="431092" y="76938"/>
                </a:cubicBezTo>
                <a:cubicBezTo>
                  <a:pt x="431092" y="47115"/>
                  <a:pt x="455269" y="22938"/>
                  <a:pt x="485092" y="22938"/>
                </a:cubicBezTo>
                <a:lnTo>
                  <a:pt x="1637092" y="22938"/>
                </a:lnTo>
                <a:cubicBezTo>
                  <a:pt x="1666915" y="22938"/>
                  <a:pt x="1691092" y="47115"/>
                  <a:pt x="1691092" y="76938"/>
                </a:cubicBezTo>
                <a:cubicBezTo>
                  <a:pt x="1691092" y="100383"/>
                  <a:pt x="1676151" y="120339"/>
                  <a:pt x="1655092" y="127304"/>
                </a:cubicBezTo>
                <a:lnTo>
                  <a:pt x="1655092" y="182958"/>
                </a:lnTo>
                <a:cubicBezTo>
                  <a:pt x="1738474" y="119924"/>
                  <a:pt x="1854348" y="7289"/>
                  <a:pt x="1949687" y="338"/>
                </a:cubicBezTo>
                <a:cubicBezTo>
                  <a:pt x="2046947" y="-6754"/>
                  <a:pt x="2122836" y="96139"/>
                  <a:pt x="2120946" y="473736"/>
                </a:cubicBezTo>
                <a:cubicBezTo>
                  <a:pt x="2117166" y="673942"/>
                  <a:pt x="2058714" y="872497"/>
                  <a:pt x="1966316" y="974360"/>
                </a:cubicBezTo>
                <a:cubicBezTo>
                  <a:pt x="1875288" y="1074712"/>
                  <a:pt x="1740706" y="1159472"/>
                  <a:pt x="1574365" y="1087619"/>
                </a:cubicBezTo>
                <a:cubicBezTo>
                  <a:pt x="1498402" y="1256706"/>
                  <a:pt x="1371540" y="1383225"/>
                  <a:pt x="1220432" y="1434843"/>
                </a:cubicBezTo>
                <a:lnTo>
                  <a:pt x="1220432" y="1524098"/>
                </a:lnTo>
                <a:cubicBezTo>
                  <a:pt x="1242816" y="1529237"/>
                  <a:pt x="1259092" y="1549488"/>
                  <a:pt x="1259092" y="1573540"/>
                </a:cubicBezTo>
                <a:lnTo>
                  <a:pt x="1259092" y="1782216"/>
                </a:lnTo>
                <a:cubicBezTo>
                  <a:pt x="1259092" y="1806269"/>
                  <a:pt x="1242816" y="1826519"/>
                  <a:pt x="1220432" y="1831659"/>
                </a:cubicBezTo>
                <a:lnTo>
                  <a:pt x="1220432" y="1899972"/>
                </a:lnTo>
                <a:cubicBezTo>
                  <a:pt x="1220432" y="1908643"/>
                  <a:pt x="1218317" y="1916820"/>
                  <a:pt x="1214011" y="1923722"/>
                </a:cubicBezTo>
                <a:cubicBezTo>
                  <a:pt x="1480406" y="1939701"/>
                  <a:pt x="1673079" y="1996147"/>
                  <a:pt x="1682229" y="2062848"/>
                </a:cubicBezTo>
                <a:lnTo>
                  <a:pt x="1925188" y="2062848"/>
                </a:lnTo>
                <a:lnTo>
                  <a:pt x="1925188" y="2676504"/>
                </a:lnTo>
                <a:lnTo>
                  <a:pt x="196996" y="2676504"/>
                </a:lnTo>
                <a:lnTo>
                  <a:pt x="196996" y="2062848"/>
                </a:lnTo>
                <a:lnTo>
                  <a:pt x="427501" y="2062848"/>
                </a:lnTo>
                <a:cubicBezTo>
                  <a:pt x="436455" y="1995236"/>
                  <a:pt x="634470" y="1937990"/>
                  <a:pt x="907722" y="1923052"/>
                </a:cubicBezTo>
                <a:cubicBezTo>
                  <a:pt x="903729" y="1916275"/>
                  <a:pt x="901752" y="1908354"/>
                  <a:pt x="901752" y="1899972"/>
                </a:cubicBezTo>
                <a:lnTo>
                  <a:pt x="901752" y="1831659"/>
                </a:lnTo>
                <a:cubicBezTo>
                  <a:pt x="879369" y="1826519"/>
                  <a:pt x="863092" y="1806269"/>
                  <a:pt x="863092" y="1782216"/>
                </a:cubicBezTo>
                <a:lnTo>
                  <a:pt x="863092" y="1573540"/>
                </a:lnTo>
                <a:cubicBezTo>
                  <a:pt x="863092" y="1549488"/>
                  <a:pt x="879369" y="1529237"/>
                  <a:pt x="901752" y="1524098"/>
                </a:cubicBezTo>
                <a:lnTo>
                  <a:pt x="901752" y="1435225"/>
                </a:lnTo>
                <a:cubicBezTo>
                  <a:pt x="750211" y="1383280"/>
                  <a:pt x="623484" y="1256276"/>
                  <a:pt x="547795" y="1087211"/>
                </a:cubicBezTo>
                <a:cubicBezTo>
                  <a:pt x="380891" y="1159861"/>
                  <a:pt x="245901" y="1074942"/>
                  <a:pt x="154664" y="974360"/>
                </a:cubicBezTo>
                <a:cubicBezTo>
                  <a:pt x="62266" y="872497"/>
                  <a:pt x="3814" y="673942"/>
                  <a:pt x="34" y="473736"/>
                </a:cubicBezTo>
                <a:cubicBezTo>
                  <a:pt x="-1856" y="96139"/>
                  <a:pt x="74033" y="-6754"/>
                  <a:pt x="171293" y="33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3" name="Diamond 5">
            <a:extLst>
              <a:ext uri="{FF2B5EF4-FFF2-40B4-BE49-F238E27FC236}">
                <a16:creationId xmlns:a16="http://schemas.microsoft.com/office/drawing/2014/main" id="{FE7212F8-1200-49A8-AE24-45A8DC255210}"/>
              </a:ext>
            </a:extLst>
          </p:cNvPr>
          <p:cNvSpPr/>
          <p:nvPr/>
        </p:nvSpPr>
        <p:spPr>
          <a:xfrm>
            <a:off x="9783516" y="3580421"/>
            <a:ext cx="445052" cy="446367"/>
          </a:xfrm>
          <a:custGeom>
            <a:avLst/>
            <a:gdLst/>
            <a:ahLst/>
            <a:cxnLst/>
            <a:rect l="l" t="t" r="r" b="b"/>
            <a:pathLst>
              <a:path w="3240001" h="3249575">
                <a:moveTo>
                  <a:pt x="1275349" y="2002569"/>
                </a:moveTo>
                <a:lnTo>
                  <a:pt x="1625117" y="2233002"/>
                </a:lnTo>
                <a:lnTo>
                  <a:pt x="1968772" y="2006596"/>
                </a:lnTo>
                <a:lnTo>
                  <a:pt x="3240001" y="3249575"/>
                </a:lnTo>
                <a:lnTo>
                  <a:pt x="0" y="3249575"/>
                </a:lnTo>
                <a:close/>
                <a:moveTo>
                  <a:pt x="1067116" y="1473605"/>
                </a:moveTo>
                <a:lnTo>
                  <a:pt x="1067116" y="1581605"/>
                </a:lnTo>
                <a:lnTo>
                  <a:pt x="2183116" y="1581605"/>
                </a:lnTo>
                <a:lnTo>
                  <a:pt x="2183116" y="1473605"/>
                </a:lnTo>
                <a:close/>
                <a:moveTo>
                  <a:pt x="1067116" y="1267205"/>
                </a:moveTo>
                <a:lnTo>
                  <a:pt x="1067116" y="1375205"/>
                </a:lnTo>
                <a:lnTo>
                  <a:pt x="2183116" y="1375205"/>
                </a:lnTo>
                <a:lnTo>
                  <a:pt x="2183116" y="1267205"/>
                </a:lnTo>
                <a:close/>
                <a:moveTo>
                  <a:pt x="3240001" y="1172196"/>
                </a:moveTo>
                <a:lnTo>
                  <a:pt x="3240001" y="3142550"/>
                </a:lnTo>
                <a:lnTo>
                  <a:pt x="2026252" y="1968728"/>
                </a:lnTo>
                <a:lnTo>
                  <a:pt x="3049854" y="1294362"/>
                </a:lnTo>
                <a:close/>
                <a:moveTo>
                  <a:pt x="0" y="1172196"/>
                </a:moveTo>
                <a:lnTo>
                  <a:pt x="602850" y="1559516"/>
                </a:lnTo>
                <a:lnTo>
                  <a:pt x="1217896" y="1964719"/>
                </a:lnTo>
                <a:lnTo>
                  <a:pt x="0" y="3142550"/>
                </a:lnTo>
                <a:close/>
                <a:moveTo>
                  <a:pt x="1067116" y="1060805"/>
                </a:moveTo>
                <a:lnTo>
                  <a:pt x="1067116" y="1168805"/>
                </a:lnTo>
                <a:lnTo>
                  <a:pt x="2183116" y="1168805"/>
                </a:lnTo>
                <a:lnTo>
                  <a:pt x="2183116" y="1060805"/>
                </a:lnTo>
                <a:close/>
                <a:moveTo>
                  <a:pt x="869032" y="816137"/>
                </a:moveTo>
                <a:lnTo>
                  <a:pt x="2381200" y="816137"/>
                </a:lnTo>
                <a:lnTo>
                  <a:pt x="2381200" y="1623491"/>
                </a:lnTo>
                <a:lnTo>
                  <a:pt x="1668045" y="2093329"/>
                </a:lnTo>
                <a:lnTo>
                  <a:pt x="1625116" y="2121611"/>
                </a:lnTo>
                <a:lnTo>
                  <a:pt x="869032" y="1623491"/>
                </a:lnTo>
                <a:close/>
                <a:moveTo>
                  <a:pt x="1625116" y="0"/>
                </a:moveTo>
                <a:lnTo>
                  <a:pt x="3235286" y="1060806"/>
                </a:lnTo>
                <a:lnTo>
                  <a:pt x="2489212" y="1552331"/>
                </a:lnTo>
                <a:lnTo>
                  <a:pt x="2489212" y="708008"/>
                </a:lnTo>
                <a:lnTo>
                  <a:pt x="761020" y="708008"/>
                </a:lnTo>
                <a:lnTo>
                  <a:pt x="761020" y="1552331"/>
                </a:lnTo>
                <a:lnTo>
                  <a:pt x="14946" y="10608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4" name="Rectangle 16">
            <a:extLst>
              <a:ext uri="{FF2B5EF4-FFF2-40B4-BE49-F238E27FC236}">
                <a16:creationId xmlns:a16="http://schemas.microsoft.com/office/drawing/2014/main" id="{1CD039F6-484A-4AE3-BC16-05F791F97ED9}"/>
              </a:ext>
            </a:extLst>
          </p:cNvPr>
          <p:cNvSpPr/>
          <p:nvPr/>
        </p:nvSpPr>
        <p:spPr>
          <a:xfrm rot="2700000">
            <a:off x="1737553" y="3514009"/>
            <a:ext cx="389390" cy="69810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21">
            <a:extLst>
              <a:ext uri="{FF2B5EF4-FFF2-40B4-BE49-F238E27FC236}">
                <a16:creationId xmlns:a16="http://schemas.microsoft.com/office/drawing/2014/main" id="{7941C788-118A-4158-B1ED-751F08ED4A85}"/>
              </a:ext>
            </a:extLst>
          </p:cNvPr>
          <p:cNvSpPr>
            <a:spLocks noChangeAspect="1"/>
          </p:cNvSpPr>
          <p:nvPr/>
        </p:nvSpPr>
        <p:spPr>
          <a:xfrm>
            <a:off x="3286760" y="3633677"/>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6" name="Rounded Rectangle 25">
            <a:extLst>
              <a:ext uri="{FF2B5EF4-FFF2-40B4-BE49-F238E27FC236}">
                <a16:creationId xmlns:a16="http://schemas.microsoft.com/office/drawing/2014/main" id="{25468229-6BF0-4D01-8056-5124AA902253}"/>
              </a:ext>
            </a:extLst>
          </p:cNvPr>
          <p:cNvSpPr/>
          <p:nvPr/>
        </p:nvSpPr>
        <p:spPr>
          <a:xfrm>
            <a:off x="4905083" y="3629817"/>
            <a:ext cx="586980" cy="430164"/>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29940173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Models Comparison on Test set</a:t>
            </a:r>
          </a:p>
        </p:txBody>
      </p:sp>
      <p:graphicFrame>
        <p:nvGraphicFramePr>
          <p:cNvPr id="3" name="Table 2">
            <a:extLst>
              <a:ext uri="{FF2B5EF4-FFF2-40B4-BE49-F238E27FC236}">
                <a16:creationId xmlns:a16="http://schemas.microsoft.com/office/drawing/2014/main" id="{2250C4E9-BA6E-48AB-B644-AF89459BDC4B}"/>
              </a:ext>
            </a:extLst>
          </p:cNvPr>
          <p:cNvGraphicFramePr>
            <a:graphicFrameLocks noGrp="1"/>
          </p:cNvGraphicFramePr>
          <p:nvPr>
            <p:extLst>
              <p:ext uri="{D42A27DB-BD31-4B8C-83A1-F6EECF244321}">
                <p14:modId xmlns:p14="http://schemas.microsoft.com/office/powerpoint/2010/main" val="402009464"/>
              </p:ext>
            </p:extLst>
          </p:nvPr>
        </p:nvGraphicFramePr>
        <p:xfrm>
          <a:off x="898538" y="1641890"/>
          <a:ext cx="10423177" cy="3874592"/>
        </p:xfrm>
        <a:graphic>
          <a:graphicData uri="http://schemas.openxmlformats.org/drawingml/2006/table">
            <a:tbl>
              <a:tblPr firstRow="1" bandRow="1">
                <a:tableStyleId>{5C22544A-7EE6-4342-B048-85BDC9FD1C3A}</a:tableStyleId>
              </a:tblPr>
              <a:tblGrid>
                <a:gridCol w="2576336">
                  <a:extLst>
                    <a:ext uri="{9D8B030D-6E8A-4147-A177-3AD203B41FA5}">
                      <a16:colId xmlns:a16="http://schemas.microsoft.com/office/drawing/2014/main" val="20000"/>
                    </a:ext>
                  </a:extLst>
                </a:gridCol>
                <a:gridCol w="2693375">
                  <a:extLst>
                    <a:ext uri="{9D8B030D-6E8A-4147-A177-3AD203B41FA5}">
                      <a16:colId xmlns:a16="http://schemas.microsoft.com/office/drawing/2014/main" val="20002"/>
                    </a:ext>
                  </a:extLst>
                </a:gridCol>
                <a:gridCol w="2576733">
                  <a:extLst>
                    <a:ext uri="{9D8B030D-6E8A-4147-A177-3AD203B41FA5}">
                      <a16:colId xmlns:a16="http://schemas.microsoft.com/office/drawing/2014/main" val="20004"/>
                    </a:ext>
                  </a:extLst>
                </a:gridCol>
                <a:gridCol w="2576733">
                  <a:extLst>
                    <a:ext uri="{9D8B030D-6E8A-4147-A177-3AD203B41FA5}">
                      <a16:colId xmlns:a16="http://schemas.microsoft.com/office/drawing/2014/main" val="20006"/>
                    </a:ext>
                  </a:extLst>
                </a:gridCol>
              </a:tblGrid>
              <a:tr h="540933">
                <a:tc gridSpan="2">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dirty="0">
                          <a:solidFill>
                            <a:schemeClr val="bg1"/>
                          </a:solidFill>
                          <a:latin typeface="+mn-lt"/>
                          <a:cs typeface="Arial" pitchFamily="34" charset="0"/>
                        </a:rPr>
                        <a:t>SINGLE MODELS</a:t>
                      </a:r>
                      <a:endParaRPr lang="ko-KR" altLang="en-US" sz="1200" b="1" dirty="0">
                        <a:solidFill>
                          <a:schemeClr val="bg1"/>
                        </a:solidFill>
                        <a:latin typeface="+mn-lt"/>
                        <a:cs typeface="Arial"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200" b="1" dirty="0">
                        <a:solidFill>
                          <a:schemeClr val="bg1"/>
                        </a:solidFill>
                        <a:latin typeface="+mn-lt"/>
                        <a:cs typeface="Arial"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gridSpan="2">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dirty="0">
                          <a:solidFill>
                            <a:schemeClr val="bg1"/>
                          </a:solidFill>
                          <a:latin typeface="+mn-lt"/>
                          <a:cs typeface="Arial" pitchFamily="34" charset="0"/>
                        </a:rPr>
                        <a:t>ENSEMBLE MODELS</a:t>
                      </a:r>
                      <a:endParaRPr lang="ko-KR" altLang="en-US" sz="1200" b="1" dirty="0">
                        <a:solidFill>
                          <a:schemeClr val="bg1"/>
                        </a:solidFill>
                        <a:latin typeface="+mn-lt"/>
                        <a:cs typeface="Arial"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200" b="1" dirty="0">
                        <a:solidFill>
                          <a:schemeClr val="bg1"/>
                        </a:solidFill>
                        <a:latin typeface="+mn-lt"/>
                        <a:cs typeface="Arial"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0"/>
                  </a:ext>
                </a:extLst>
              </a:tr>
              <a:tr h="385964">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600" b="1" dirty="0">
                          <a:solidFill>
                            <a:schemeClr val="bg1"/>
                          </a:solidFill>
                          <a:latin typeface="+mn-lt"/>
                          <a:cs typeface="Arial" pitchFamily="34" charset="0"/>
                        </a:rPr>
                        <a:t>Model</a:t>
                      </a:r>
                      <a:endParaRPr lang="ko-KR" altLang="en-US" sz="1600" b="1" dirty="0">
                        <a:solidFill>
                          <a:schemeClr val="bg1"/>
                        </a:solidFill>
                        <a:latin typeface="+mn-lt"/>
                        <a:cs typeface="Arial"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tc>
                  <a:txBody>
                    <a:bodyPr/>
                    <a:lstStyle/>
                    <a:p>
                      <a:pPr algn="ctr"/>
                      <a:r>
                        <a:rPr lang="en-US" altLang="ko-KR" sz="1600" b="1" dirty="0">
                          <a:solidFill>
                            <a:schemeClr val="bg1"/>
                          </a:solidFill>
                          <a:latin typeface="+mn-lt"/>
                          <a:cs typeface="Arial" pitchFamily="34" charset="0"/>
                        </a:rPr>
                        <a:t>Accuracy Score</a:t>
                      </a:r>
                      <a:endParaRPr lang="ru-RU" sz="1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600" b="1" dirty="0">
                          <a:solidFill>
                            <a:schemeClr val="bg1"/>
                          </a:solidFill>
                          <a:latin typeface="+mn-lt"/>
                          <a:cs typeface="Arial" pitchFamily="34" charset="0"/>
                        </a:rPr>
                        <a:t>Model</a:t>
                      </a:r>
                      <a:endParaRPr lang="ko-KR" altLang="en-US" sz="1600" b="1" dirty="0">
                        <a:solidFill>
                          <a:schemeClr val="bg1"/>
                        </a:solidFill>
                        <a:latin typeface="+mn-lt"/>
                        <a:cs typeface="Arial"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altLang="ko-KR" sz="1600" b="1" dirty="0">
                          <a:solidFill>
                            <a:schemeClr val="bg1"/>
                          </a:solidFill>
                          <a:latin typeface="+mn-lt"/>
                          <a:cs typeface="Arial" pitchFamily="34" charset="0"/>
                        </a:rPr>
                        <a:t>Accuracy Score</a:t>
                      </a:r>
                      <a:endParaRPr lang="ru-RU" sz="16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76203405"/>
                  </a:ext>
                </a:extLst>
              </a:tr>
              <a:tr h="388371">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500" b="1" dirty="0">
                          <a:solidFill>
                            <a:schemeClr val="tx1">
                              <a:lumMod val="65000"/>
                              <a:lumOff val="35000"/>
                            </a:schemeClr>
                          </a:solidFill>
                          <a:latin typeface="+mn-lt"/>
                          <a:cs typeface="Arial" pitchFamily="34" charset="0"/>
                        </a:rPr>
                        <a:t>KNN</a:t>
                      </a:r>
                      <a:endParaRPr lang="ko-KR" altLang="en-US" sz="1500" b="1" dirty="0">
                        <a:solidFill>
                          <a:schemeClr val="tx1">
                            <a:lumMod val="65000"/>
                            <a:lumOff val="35000"/>
                          </a:schemeClr>
                        </a:solidFill>
                        <a:latin typeface="+mn-lt"/>
                        <a:cs typeface="Arial" pitchFamily="34" charset="0"/>
                      </a:endParaRPr>
                    </a:p>
                  </a:txBody>
                  <a:tcPr anchor="ctr">
                    <a:lnT w="38100" cmpd="sng">
                      <a:noFill/>
                    </a:lnT>
                    <a:solidFill>
                      <a:schemeClr val="bg1"/>
                    </a:solidFill>
                  </a:tcPr>
                </a:tc>
                <a:tc>
                  <a:txBody>
                    <a:bodyPr/>
                    <a:lstStyle/>
                    <a:p>
                      <a:pPr marL="0" marR="0" lvl="0" indent="0" algn="r" defTabSz="914400" rtl="0" eaLnBrk="1" fontAlgn="auto" latinLnBrk="1" hangingPunct="1">
                        <a:lnSpc>
                          <a:spcPct val="100000"/>
                        </a:lnSpc>
                        <a:spcBef>
                          <a:spcPts val="0"/>
                        </a:spcBef>
                        <a:spcAft>
                          <a:spcPts val="0"/>
                        </a:spcAft>
                        <a:buClrTx/>
                        <a:buSzTx/>
                        <a:buFontTx/>
                        <a:buNone/>
                        <a:tabLst/>
                        <a:defRPr/>
                      </a:pPr>
                      <a:r>
                        <a:rPr lang="en-US" altLang="ko-KR" sz="1800" b="1" dirty="0">
                          <a:solidFill>
                            <a:schemeClr val="tx1">
                              <a:lumMod val="65000"/>
                              <a:lumOff val="35000"/>
                            </a:schemeClr>
                          </a:solidFill>
                          <a:latin typeface="+mn-lt"/>
                          <a:cs typeface="Arial" pitchFamily="34" charset="0"/>
                        </a:rPr>
                        <a:t>0.737</a:t>
                      </a:r>
                      <a:endParaRPr lang="ko-KR" altLang="en-US" sz="1800" b="1" dirty="0">
                        <a:solidFill>
                          <a:schemeClr val="tx1">
                            <a:lumMod val="65000"/>
                            <a:lumOff val="35000"/>
                          </a:schemeClr>
                        </a:solidFill>
                        <a:latin typeface="+mn-lt"/>
                        <a:cs typeface="Arial" pitchFamily="34" charset="0"/>
                      </a:endParaRPr>
                    </a:p>
                  </a:txBody>
                  <a:tcPr anchor="ctr">
                    <a:lnT w="38100" cmpd="sng">
                      <a:noFill/>
                    </a:lnT>
                    <a:solidFill>
                      <a:schemeClr val="bg1"/>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500" b="1" dirty="0">
                          <a:solidFill>
                            <a:schemeClr val="tx1">
                              <a:lumMod val="65000"/>
                              <a:lumOff val="35000"/>
                            </a:schemeClr>
                          </a:solidFill>
                          <a:latin typeface="+mn-lt"/>
                          <a:cs typeface="Arial" pitchFamily="34" charset="0"/>
                        </a:rPr>
                        <a:t>Random Forest</a:t>
                      </a:r>
                      <a:endParaRPr lang="ko-KR" altLang="en-US" sz="1500" b="1" dirty="0">
                        <a:solidFill>
                          <a:schemeClr val="tx1">
                            <a:lumMod val="65000"/>
                            <a:lumOff val="35000"/>
                          </a:schemeClr>
                        </a:solidFill>
                        <a:latin typeface="+mn-lt"/>
                        <a:cs typeface="Arial" pitchFamily="34" charset="0"/>
                      </a:endParaRPr>
                    </a:p>
                  </a:txBody>
                  <a:tcPr anchor="ctr">
                    <a:lnT w="38100" cmpd="sng">
                      <a:noFill/>
                    </a:lnT>
                    <a:solidFill>
                      <a:schemeClr val="bg1"/>
                    </a:solidFill>
                  </a:tcPr>
                </a:tc>
                <a:tc>
                  <a:txBody>
                    <a:bodyPr/>
                    <a:lstStyle/>
                    <a:p>
                      <a:pPr marL="0" marR="0" lvl="0" indent="0" algn="r" defTabSz="914400" rtl="0" eaLnBrk="1" fontAlgn="auto" latinLnBrk="1" hangingPunct="1">
                        <a:lnSpc>
                          <a:spcPct val="100000"/>
                        </a:lnSpc>
                        <a:spcBef>
                          <a:spcPts val="0"/>
                        </a:spcBef>
                        <a:spcAft>
                          <a:spcPts val="0"/>
                        </a:spcAft>
                        <a:buClrTx/>
                        <a:buSzTx/>
                        <a:buFontTx/>
                        <a:buNone/>
                        <a:tabLst/>
                        <a:defRPr/>
                      </a:pPr>
                      <a:r>
                        <a:rPr lang="en-US" altLang="ko-KR" sz="1800" b="1" dirty="0">
                          <a:solidFill>
                            <a:schemeClr val="tx1">
                              <a:lumMod val="65000"/>
                              <a:lumOff val="35000"/>
                            </a:schemeClr>
                          </a:solidFill>
                          <a:latin typeface="+mn-lt"/>
                          <a:cs typeface="Arial" pitchFamily="34" charset="0"/>
                        </a:rPr>
                        <a:t>0.738</a:t>
                      </a:r>
                      <a:endParaRPr lang="ko-KR" altLang="en-US" sz="1800" b="1" dirty="0">
                        <a:solidFill>
                          <a:schemeClr val="tx1">
                            <a:lumMod val="65000"/>
                            <a:lumOff val="35000"/>
                          </a:schemeClr>
                        </a:solidFill>
                        <a:latin typeface="+mn-lt"/>
                        <a:cs typeface="Arial" pitchFamily="34" charset="0"/>
                      </a:endParaRPr>
                    </a:p>
                  </a:txBody>
                  <a:tcPr anchor="ctr">
                    <a:lnT w="38100" cmpd="sng">
                      <a:noFill/>
                    </a:lnT>
                    <a:solidFill>
                      <a:schemeClr val="bg1"/>
                    </a:solidFill>
                  </a:tcPr>
                </a:tc>
                <a:extLst>
                  <a:ext uri="{0D108BD9-81ED-4DB2-BD59-A6C34878D82A}">
                    <a16:rowId xmlns:a16="http://schemas.microsoft.com/office/drawing/2014/main" val="10001"/>
                  </a:ext>
                </a:extLst>
              </a:tr>
              <a:tr h="388371">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500" b="1" dirty="0">
                          <a:solidFill>
                            <a:schemeClr val="tx1">
                              <a:lumMod val="65000"/>
                              <a:lumOff val="35000"/>
                            </a:schemeClr>
                          </a:solidFill>
                          <a:latin typeface="+mn-lt"/>
                          <a:cs typeface="Arial" pitchFamily="34" charset="0"/>
                        </a:rPr>
                        <a:t>Decision Tree</a:t>
                      </a:r>
                      <a:endParaRPr lang="ko-KR" altLang="en-US" sz="1500" b="1" dirty="0">
                        <a:solidFill>
                          <a:schemeClr val="tx1">
                            <a:lumMod val="65000"/>
                            <a:lumOff val="35000"/>
                          </a:schemeClr>
                        </a:solidFill>
                        <a:latin typeface="+mn-lt"/>
                        <a:cs typeface="Arial" pitchFamily="34" charset="0"/>
                      </a:endParaRPr>
                    </a:p>
                  </a:txBody>
                  <a:tcPr anchor="ctr">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800" b="1" dirty="0">
                          <a:solidFill>
                            <a:schemeClr val="tx1">
                              <a:lumMod val="65000"/>
                              <a:lumOff val="35000"/>
                            </a:schemeClr>
                          </a:solidFill>
                          <a:latin typeface="+mn-lt"/>
                          <a:cs typeface="Arial" pitchFamily="34" charset="0"/>
                        </a:rPr>
                        <a:t>0.727</a:t>
                      </a:r>
                      <a:endParaRPr lang="ko-KR" altLang="en-US" sz="1800" b="1" dirty="0">
                        <a:solidFill>
                          <a:schemeClr val="tx1">
                            <a:lumMod val="65000"/>
                            <a:lumOff val="35000"/>
                          </a:schemeClr>
                        </a:solidFill>
                        <a:latin typeface="+mn-lt"/>
                        <a:cs typeface="Arial" pitchFamily="34" charset="0"/>
                      </a:endParaRPr>
                    </a:p>
                  </a:txBody>
                  <a:tcPr anchor="ctr">
                    <a:solidFill>
                      <a:schemeClr val="bg1">
                        <a:lumMod val="95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500" b="1" dirty="0">
                          <a:solidFill>
                            <a:schemeClr val="tx1">
                              <a:lumMod val="65000"/>
                              <a:lumOff val="35000"/>
                            </a:schemeClr>
                          </a:solidFill>
                          <a:latin typeface="+mn-lt"/>
                          <a:cs typeface="Arial" pitchFamily="34" charset="0"/>
                        </a:rPr>
                        <a:t>ADA-Boost</a:t>
                      </a:r>
                      <a:endParaRPr lang="ko-KR" altLang="en-US" sz="1500" b="1" dirty="0">
                        <a:solidFill>
                          <a:schemeClr val="tx1">
                            <a:lumMod val="65000"/>
                            <a:lumOff val="35000"/>
                          </a:schemeClr>
                        </a:solidFill>
                        <a:latin typeface="+mn-lt"/>
                        <a:cs typeface="Arial" pitchFamily="34" charset="0"/>
                      </a:endParaRPr>
                    </a:p>
                  </a:txBody>
                  <a:tcPr anchor="ctr">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800" b="1" dirty="0">
                          <a:solidFill>
                            <a:schemeClr val="tx1">
                              <a:lumMod val="65000"/>
                              <a:lumOff val="35000"/>
                            </a:schemeClr>
                          </a:solidFill>
                          <a:latin typeface="+mn-lt"/>
                          <a:cs typeface="Arial" pitchFamily="34" charset="0"/>
                        </a:rPr>
                        <a:t>0.736</a:t>
                      </a:r>
                      <a:endParaRPr lang="ko-KR" altLang="en-US" sz="1800" b="1" dirty="0">
                        <a:solidFill>
                          <a:schemeClr val="tx1">
                            <a:lumMod val="65000"/>
                            <a:lumOff val="35000"/>
                          </a:schemeClr>
                        </a:solidFill>
                        <a:latin typeface="+mn-lt"/>
                        <a:cs typeface="Arial" pitchFamily="34" charset="0"/>
                      </a:endParaRPr>
                    </a:p>
                  </a:txBody>
                  <a:tcPr anchor="ctr">
                    <a:solidFill>
                      <a:schemeClr val="bg1">
                        <a:lumMod val="95000"/>
                      </a:schemeClr>
                    </a:solidFill>
                  </a:tcPr>
                </a:tc>
                <a:extLst>
                  <a:ext uri="{0D108BD9-81ED-4DB2-BD59-A6C34878D82A}">
                    <a16:rowId xmlns:a16="http://schemas.microsoft.com/office/drawing/2014/main" val="10002"/>
                  </a:ext>
                </a:extLst>
              </a:tr>
              <a:tr h="388371">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500" b="1" dirty="0">
                          <a:solidFill>
                            <a:schemeClr val="tx1">
                              <a:lumMod val="65000"/>
                              <a:lumOff val="35000"/>
                            </a:schemeClr>
                          </a:solidFill>
                          <a:latin typeface="+mn-lt"/>
                          <a:cs typeface="Arial" pitchFamily="34" charset="0"/>
                        </a:rPr>
                        <a:t>SVM</a:t>
                      </a:r>
                      <a:endParaRPr lang="ko-KR" altLang="en-US" sz="1500" b="1" dirty="0">
                        <a:solidFill>
                          <a:schemeClr val="tx1">
                            <a:lumMod val="65000"/>
                            <a:lumOff val="35000"/>
                          </a:schemeClr>
                        </a:solidFill>
                        <a:latin typeface="+mn-lt"/>
                        <a:cs typeface="Arial" pitchFamily="34" charset="0"/>
                      </a:endParaRPr>
                    </a:p>
                  </a:txBody>
                  <a:tcPr anchor="ctr">
                    <a:solidFill>
                      <a:schemeClr val="bg1"/>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800" b="1" dirty="0">
                          <a:solidFill>
                            <a:schemeClr val="tx1">
                              <a:lumMod val="65000"/>
                              <a:lumOff val="35000"/>
                            </a:schemeClr>
                          </a:solidFill>
                          <a:latin typeface="+mn-lt"/>
                          <a:cs typeface="Arial" pitchFamily="34" charset="0"/>
                        </a:rPr>
                        <a:t>0.739</a:t>
                      </a:r>
                      <a:endParaRPr lang="ko-KR" altLang="en-US" sz="1800" b="1" dirty="0">
                        <a:solidFill>
                          <a:schemeClr val="tx1">
                            <a:lumMod val="65000"/>
                            <a:lumOff val="35000"/>
                          </a:schemeClr>
                        </a:solidFill>
                        <a:latin typeface="+mn-lt"/>
                        <a:cs typeface="Arial" pitchFamily="34" charset="0"/>
                      </a:endParaRPr>
                    </a:p>
                  </a:txBody>
                  <a:tcPr anchor="ctr">
                    <a:solidFill>
                      <a:schemeClr val="bg1"/>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500" b="1" dirty="0">
                          <a:solidFill>
                            <a:schemeClr val="tx1">
                              <a:lumMod val="65000"/>
                              <a:lumOff val="35000"/>
                            </a:schemeClr>
                          </a:solidFill>
                          <a:latin typeface="+mn-lt"/>
                          <a:cs typeface="Arial" pitchFamily="34" charset="0"/>
                        </a:rPr>
                        <a:t>XG-Boost</a:t>
                      </a:r>
                      <a:endParaRPr lang="ko-KR" altLang="en-US" sz="1500" b="1" dirty="0">
                        <a:solidFill>
                          <a:schemeClr val="tx1">
                            <a:lumMod val="65000"/>
                            <a:lumOff val="35000"/>
                          </a:schemeClr>
                        </a:solidFill>
                        <a:latin typeface="+mn-lt"/>
                        <a:cs typeface="Arial" pitchFamily="34" charset="0"/>
                      </a:endParaRPr>
                    </a:p>
                  </a:txBody>
                  <a:tcPr anchor="ctr">
                    <a:solidFill>
                      <a:schemeClr val="bg1"/>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800" b="1" dirty="0">
                          <a:solidFill>
                            <a:schemeClr val="tx1">
                              <a:lumMod val="65000"/>
                              <a:lumOff val="35000"/>
                            </a:schemeClr>
                          </a:solidFill>
                          <a:latin typeface="+mn-lt"/>
                          <a:cs typeface="Arial" pitchFamily="34" charset="0"/>
                        </a:rPr>
                        <a:t>0.749</a:t>
                      </a:r>
                      <a:endParaRPr lang="ko-KR" altLang="en-US" sz="1800" b="1" dirty="0">
                        <a:solidFill>
                          <a:schemeClr val="tx1">
                            <a:lumMod val="65000"/>
                            <a:lumOff val="35000"/>
                          </a:schemeClr>
                        </a:solidFill>
                        <a:latin typeface="+mn-lt"/>
                        <a:cs typeface="Arial" pitchFamily="34" charset="0"/>
                      </a:endParaRPr>
                    </a:p>
                  </a:txBody>
                  <a:tcPr anchor="ctr">
                    <a:solidFill>
                      <a:schemeClr val="bg1"/>
                    </a:solidFill>
                  </a:tcPr>
                </a:tc>
                <a:extLst>
                  <a:ext uri="{0D108BD9-81ED-4DB2-BD59-A6C34878D82A}">
                    <a16:rowId xmlns:a16="http://schemas.microsoft.com/office/drawing/2014/main" val="10003"/>
                  </a:ext>
                </a:extLst>
              </a:tr>
              <a:tr h="388371">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500" b="1" dirty="0">
                          <a:solidFill>
                            <a:schemeClr val="tx1">
                              <a:lumMod val="65000"/>
                              <a:lumOff val="35000"/>
                            </a:schemeClr>
                          </a:solidFill>
                          <a:latin typeface="+mn-lt"/>
                          <a:cs typeface="Arial" pitchFamily="34" charset="0"/>
                        </a:rPr>
                        <a:t>Logistic Regression</a:t>
                      </a:r>
                      <a:endParaRPr lang="ko-KR" altLang="en-US" sz="1500" b="1" dirty="0">
                        <a:solidFill>
                          <a:schemeClr val="tx1">
                            <a:lumMod val="65000"/>
                            <a:lumOff val="35000"/>
                          </a:schemeClr>
                        </a:solidFill>
                        <a:latin typeface="+mn-lt"/>
                        <a:cs typeface="Arial" pitchFamily="34" charset="0"/>
                      </a:endParaRPr>
                    </a:p>
                  </a:txBody>
                  <a:tcPr anchor="ctr">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800" b="1" dirty="0">
                          <a:solidFill>
                            <a:schemeClr val="tx1">
                              <a:lumMod val="65000"/>
                              <a:lumOff val="35000"/>
                            </a:schemeClr>
                          </a:solidFill>
                          <a:latin typeface="+mn-lt"/>
                          <a:cs typeface="Arial" pitchFamily="34" charset="0"/>
                        </a:rPr>
                        <a:t>0.742</a:t>
                      </a:r>
                      <a:endParaRPr lang="ko-KR" altLang="en-US" sz="1800" b="1" dirty="0">
                        <a:solidFill>
                          <a:schemeClr val="tx1">
                            <a:lumMod val="65000"/>
                            <a:lumOff val="35000"/>
                          </a:schemeClr>
                        </a:solidFill>
                        <a:latin typeface="+mn-lt"/>
                        <a:cs typeface="Arial" pitchFamily="34" charset="0"/>
                      </a:endParaRPr>
                    </a:p>
                  </a:txBody>
                  <a:tcPr anchor="ctr">
                    <a:solidFill>
                      <a:schemeClr val="bg1">
                        <a:lumMod val="95000"/>
                      </a:schemeClr>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500" b="1" dirty="0">
                        <a:solidFill>
                          <a:schemeClr val="tx1">
                            <a:lumMod val="65000"/>
                            <a:lumOff val="35000"/>
                          </a:schemeClr>
                        </a:solidFill>
                        <a:latin typeface="+mn-lt"/>
                        <a:cs typeface="Arial" pitchFamily="34" charset="0"/>
                      </a:endParaRPr>
                    </a:p>
                  </a:txBody>
                  <a:tcPr anchor="ctr">
                    <a:solidFill>
                      <a:schemeClr val="bg1">
                        <a:lumMod val="95000"/>
                      </a:schemeClr>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endParaRPr lang="ko-KR" altLang="en-US" sz="1500" b="1" dirty="0">
                        <a:solidFill>
                          <a:schemeClr val="tx1">
                            <a:lumMod val="65000"/>
                            <a:lumOff val="35000"/>
                          </a:schemeClr>
                        </a:solidFill>
                        <a:latin typeface="+mn-lt"/>
                        <a:cs typeface="Arial" pitchFamily="34" charset="0"/>
                      </a:endParaRPr>
                    </a:p>
                  </a:txBody>
                  <a:tcPr anchor="ctr">
                    <a:solidFill>
                      <a:schemeClr val="bg1">
                        <a:lumMod val="95000"/>
                      </a:schemeClr>
                    </a:solidFill>
                  </a:tcPr>
                </a:tc>
                <a:extLst>
                  <a:ext uri="{0D108BD9-81ED-4DB2-BD59-A6C34878D82A}">
                    <a16:rowId xmlns:a16="http://schemas.microsoft.com/office/drawing/2014/main" val="10004"/>
                  </a:ext>
                </a:extLst>
              </a:tr>
              <a:tr h="388371">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500" b="1" dirty="0">
                          <a:solidFill>
                            <a:schemeClr val="tx1">
                              <a:lumMod val="65000"/>
                              <a:lumOff val="35000"/>
                            </a:schemeClr>
                          </a:solidFill>
                          <a:latin typeface="+mn-lt"/>
                          <a:cs typeface="Arial" pitchFamily="34" charset="0"/>
                        </a:rPr>
                        <a:t>Naïve Bayes</a:t>
                      </a:r>
                      <a:endParaRPr lang="ko-KR" altLang="en-US" sz="1500" b="1" dirty="0">
                        <a:solidFill>
                          <a:schemeClr val="tx1">
                            <a:lumMod val="65000"/>
                            <a:lumOff val="35000"/>
                          </a:schemeClr>
                        </a:solidFill>
                        <a:latin typeface="+mn-lt"/>
                        <a:cs typeface="Arial" pitchFamily="34" charset="0"/>
                      </a:endParaRPr>
                    </a:p>
                  </a:txBody>
                  <a:tcPr anchor="ctr">
                    <a:solidFill>
                      <a:schemeClr val="bg1"/>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r>
                        <a:rPr lang="en-US" altLang="ko-KR" sz="1800" b="1" dirty="0">
                          <a:solidFill>
                            <a:schemeClr val="tx1">
                              <a:lumMod val="65000"/>
                              <a:lumOff val="35000"/>
                            </a:schemeClr>
                          </a:solidFill>
                          <a:latin typeface="+mn-lt"/>
                          <a:cs typeface="Arial" pitchFamily="34" charset="0"/>
                        </a:rPr>
                        <a:t>0.696</a:t>
                      </a:r>
                      <a:endParaRPr lang="ko-KR" altLang="en-US" sz="1800" b="1" dirty="0">
                        <a:solidFill>
                          <a:schemeClr val="tx1">
                            <a:lumMod val="65000"/>
                            <a:lumOff val="35000"/>
                          </a:schemeClr>
                        </a:solidFill>
                        <a:latin typeface="+mn-lt"/>
                        <a:cs typeface="Arial" pitchFamily="34" charset="0"/>
                      </a:endParaRPr>
                    </a:p>
                  </a:txBody>
                  <a:tcPr anchor="ctr">
                    <a:solidFill>
                      <a:schemeClr val="bg1"/>
                    </a:solidFill>
                  </a:tcP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500" b="1" dirty="0">
                        <a:solidFill>
                          <a:schemeClr val="tx1">
                            <a:lumMod val="65000"/>
                            <a:lumOff val="35000"/>
                          </a:schemeClr>
                        </a:solidFill>
                        <a:latin typeface="+mn-lt"/>
                        <a:cs typeface="Arial" pitchFamily="34" charset="0"/>
                      </a:endParaRPr>
                    </a:p>
                  </a:txBody>
                  <a:tcPr anchor="ctr">
                    <a:solidFill>
                      <a:schemeClr val="bg1"/>
                    </a:solidFill>
                  </a:tcPr>
                </a:tc>
                <a:tc>
                  <a:txBody>
                    <a:bodyPr/>
                    <a:lstStyle/>
                    <a:p>
                      <a:pPr marL="0" marR="0" indent="0" algn="r" defTabSz="914400" rtl="0" eaLnBrk="1" fontAlgn="auto" latinLnBrk="1" hangingPunct="1">
                        <a:lnSpc>
                          <a:spcPct val="100000"/>
                        </a:lnSpc>
                        <a:spcBef>
                          <a:spcPts val="0"/>
                        </a:spcBef>
                        <a:spcAft>
                          <a:spcPts val="0"/>
                        </a:spcAft>
                        <a:buClrTx/>
                        <a:buSzTx/>
                        <a:buFontTx/>
                        <a:buNone/>
                        <a:tabLst/>
                        <a:defRPr/>
                      </a:pPr>
                      <a:endParaRPr lang="ko-KR" altLang="en-US" sz="1500" b="1" dirty="0">
                        <a:solidFill>
                          <a:schemeClr val="tx1">
                            <a:lumMod val="65000"/>
                            <a:lumOff val="35000"/>
                          </a:schemeClr>
                        </a:solidFill>
                        <a:latin typeface="+mn-lt"/>
                        <a:cs typeface="Arial" pitchFamily="34" charset="0"/>
                      </a:endParaRPr>
                    </a:p>
                  </a:txBody>
                  <a:tcPr anchor="ctr">
                    <a:solidFill>
                      <a:schemeClr val="bg1"/>
                    </a:solidFill>
                  </a:tcPr>
                </a:tc>
                <a:extLst>
                  <a:ext uri="{0D108BD9-81ED-4DB2-BD59-A6C34878D82A}">
                    <a16:rowId xmlns:a16="http://schemas.microsoft.com/office/drawing/2014/main" val="10005"/>
                  </a:ext>
                </a:extLst>
              </a:tr>
              <a:tr h="701040">
                <a:tc gridSpan="4">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2000" b="1" dirty="0">
                          <a:solidFill>
                            <a:schemeClr val="bg1"/>
                          </a:solidFill>
                          <a:latin typeface="+mn-lt"/>
                          <a:cs typeface="Arial" pitchFamily="34" charset="0"/>
                        </a:rPr>
                        <a:t>Best model: XG-Boost:</a:t>
                      </a:r>
                    </a:p>
                    <a:p>
                      <a:pPr marL="342900" marR="0" indent="-34290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altLang="ko-KR" sz="2000" b="1" dirty="0">
                          <a:solidFill>
                            <a:schemeClr val="bg1"/>
                          </a:solidFill>
                          <a:latin typeface="+mn-lt"/>
                          <a:cs typeface="Arial" pitchFamily="34" charset="0"/>
                        </a:rPr>
                        <a:t>0.749 accuracy score on test set</a:t>
                      </a:r>
                    </a:p>
                    <a:p>
                      <a:pPr marL="342900" marR="0" lvl="0" indent="-34290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altLang="ko-KR" sz="2000" b="1" dirty="0">
                          <a:solidFill>
                            <a:schemeClr val="bg1"/>
                          </a:solidFill>
                          <a:latin typeface="+mn-lt"/>
                          <a:cs typeface="Arial" pitchFamily="34" charset="0"/>
                        </a:rPr>
                        <a:t>0.800 accuracy score on train set</a:t>
                      </a:r>
                      <a:endParaRPr lang="ko-KR" altLang="en-US" sz="2000" b="1" dirty="0">
                        <a:solidFill>
                          <a:schemeClr val="bg1"/>
                        </a:solidFill>
                        <a:latin typeface="+mn-lt"/>
                        <a:cs typeface="Arial" pitchFamily="34" charset="0"/>
                      </a:endParaRPr>
                    </a:p>
                  </a:txBody>
                  <a:tcPr anchor="ctr">
                    <a:solidFill>
                      <a:schemeClr val="accent4"/>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2000" b="1" dirty="0">
                        <a:solidFill>
                          <a:schemeClr val="bg1"/>
                        </a:solidFill>
                        <a:latin typeface="+mn-lt"/>
                        <a:cs typeface="Arial" pitchFamily="34" charset="0"/>
                      </a:endParaRPr>
                    </a:p>
                  </a:txBody>
                  <a:tcPr anchor="ctr">
                    <a:solidFill>
                      <a:schemeClr val="accent3"/>
                    </a:solidFill>
                  </a:tcPr>
                </a:tc>
                <a:tc h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2000" b="1" dirty="0">
                        <a:solidFill>
                          <a:schemeClr val="bg1"/>
                        </a:solidFill>
                        <a:latin typeface="+mn-lt"/>
                        <a:cs typeface="Arial" pitchFamily="34" charset="0"/>
                      </a:endParaRPr>
                    </a:p>
                  </a:txBody>
                  <a:tcPr anchor="ctr">
                    <a:solidFill>
                      <a:schemeClr val="accent2"/>
                    </a:solidFill>
                  </a:tcPr>
                </a:tc>
                <a:tc hMerge="1">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2000" b="1" dirty="0">
                        <a:solidFill>
                          <a:schemeClr val="bg1"/>
                        </a:solidFill>
                        <a:latin typeface="+mn-lt"/>
                        <a:cs typeface="Arial" pitchFamily="34" charset="0"/>
                      </a:endParaRPr>
                    </a:p>
                  </a:txBody>
                  <a:tcPr anchor="ctr">
                    <a:solidFill>
                      <a:schemeClr val="accent1"/>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746292505"/>
      </p:ext>
    </p:extLst>
  </p:cSld>
  <p:clrMapOvr>
    <a:masterClrMapping/>
  </p:clrMapOvr>
</p:sld>
</file>

<file path=ppt/theme/theme1.xml><?xml version="1.0" encoding="utf-8"?>
<a:theme xmlns:a="http://schemas.openxmlformats.org/drawingml/2006/main" name="Cover and End Slide Master">
  <a:themeElements>
    <a:clrScheme name="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10524</TotalTime>
  <Words>1493</Words>
  <Application>Microsoft Office PowerPoint</Application>
  <PresentationFormat>Широкоэкранный</PresentationFormat>
  <Paragraphs>297</Paragraphs>
  <Slides>17</Slides>
  <Notes>17</Notes>
  <HiddenSlides>0</HiddenSlides>
  <MMClips>0</MMClips>
  <ScaleCrop>false</ScaleCrop>
  <HeadingPairs>
    <vt:vector size="6" baseType="variant">
      <vt:variant>
        <vt:lpstr>Использованные шрифты</vt:lpstr>
      </vt:variant>
      <vt:variant>
        <vt:i4>3</vt:i4>
      </vt:variant>
      <vt:variant>
        <vt:lpstr>Тема</vt:lpstr>
      </vt:variant>
      <vt:variant>
        <vt:i4>3</vt:i4>
      </vt:variant>
      <vt:variant>
        <vt:lpstr>Заголовки слайдов</vt:lpstr>
      </vt:variant>
      <vt:variant>
        <vt:i4>17</vt:i4>
      </vt:variant>
    </vt:vector>
  </HeadingPairs>
  <TitlesOfParts>
    <vt:vector size="23" baseType="lpstr">
      <vt:lpstr>맑은 고딕</vt:lpstr>
      <vt:lpstr>Arial</vt:lpstr>
      <vt:lpstr>Calibri</vt:lpstr>
      <vt:lpstr>Cover and End Slide Master</vt:lpstr>
      <vt:lpstr>Contents Slide Master</vt:lpstr>
      <vt:lpstr>Section Break Slide Master</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Nuran Kairakbayev</cp:lastModifiedBy>
  <cp:revision>189</cp:revision>
  <dcterms:created xsi:type="dcterms:W3CDTF">2018-04-24T17:14:44Z</dcterms:created>
  <dcterms:modified xsi:type="dcterms:W3CDTF">2019-12-12T16:11:02Z</dcterms:modified>
</cp:coreProperties>
</file>